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e99c824d7b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efdad6eaa54ede"/>
  </p:sldMasterIdLst>
  <p:sldIdLst>
    <p:sldId xmlns:r="http://schemas.openxmlformats.org/officeDocument/2006/relationships" id="256" r:id="R0e668d8e4eb045e5"/>
    <p:sldId xmlns:r="http://schemas.openxmlformats.org/officeDocument/2006/relationships" id="257" r:id="Rcf35bc3f52cf43c3"/>
    <p:sldId xmlns:r="http://schemas.openxmlformats.org/officeDocument/2006/relationships" id="258" r:id="Re01ee66f122847b3"/>
    <p:sldId xmlns:r="http://schemas.openxmlformats.org/officeDocument/2006/relationships" id="259" r:id="Ra5a94fc40c2748d7"/>
    <p:sldId xmlns:r="http://schemas.openxmlformats.org/officeDocument/2006/relationships" id="260" r:id="Rdabeaa21e86e41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efdad6eaa54ede" /><Relationship Type="http://schemas.openxmlformats.org/officeDocument/2006/relationships/slide" Target="/ppt/slides/slide1.xml" Id="R0e668d8e4eb045e5" /><Relationship Type="http://schemas.openxmlformats.org/officeDocument/2006/relationships/slide" Target="/ppt/slides/slide2.xml" Id="Rcf35bc3f52cf43c3" /><Relationship Type="http://schemas.openxmlformats.org/officeDocument/2006/relationships/slide" Target="/ppt/slides/slide3.xml" Id="Re01ee66f122847b3" /><Relationship Type="http://schemas.openxmlformats.org/officeDocument/2006/relationships/slide" Target="/ppt/slides/slide4.xml" Id="Ra5a94fc40c2748d7" /><Relationship Type="http://schemas.openxmlformats.org/officeDocument/2006/relationships/slide" Target="/ppt/slides/slide5.xml" Id="Rdabeaa21e86e41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5e33e8fd747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c666c319d4811" /><Relationship Type="http://schemas.openxmlformats.org/officeDocument/2006/relationships/theme" Target="/ppt/slideMasters/theme/theme1.xml" Id="R72298174338e45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5c666c319d48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d4e73761147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81de31eaf48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4c22930cd49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a3c3801cb46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5b4d2cfb544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