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76cb19e1394e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afedba016d4e2a"/>
  </p:sldMasterIdLst>
  <p:sldIdLst>
    <p:sldId xmlns:r="http://schemas.openxmlformats.org/officeDocument/2006/relationships" id="256" r:id="R951b3e585e1c4530"/>
    <p:sldId xmlns:r="http://schemas.openxmlformats.org/officeDocument/2006/relationships" id="257" r:id="Re8e92c6a502742e3"/>
    <p:sldId xmlns:r="http://schemas.openxmlformats.org/officeDocument/2006/relationships" id="258" r:id="R38741173d6874868"/>
    <p:sldId xmlns:r="http://schemas.openxmlformats.org/officeDocument/2006/relationships" id="259" r:id="R8b519bcfcec04f15"/>
    <p:sldId xmlns:r="http://schemas.openxmlformats.org/officeDocument/2006/relationships" id="260" r:id="R64453646d4b143ab"/>
    <p:sldId xmlns:r="http://schemas.openxmlformats.org/officeDocument/2006/relationships" id="261" r:id="R6e1982e433e244fd"/>
    <p:sldId xmlns:r="http://schemas.openxmlformats.org/officeDocument/2006/relationships" id="262" r:id="Rec9adcf9727d4b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fedba016d4e2a" /><Relationship Type="http://schemas.openxmlformats.org/officeDocument/2006/relationships/slide" Target="/ppt/slides/slide1.xml" Id="R951b3e585e1c4530" /><Relationship Type="http://schemas.openxmlformats.org/officeDocument/2006/relationships/slide" Target="/ppt/slides/slide2.xml" Id="Re8e92c6a502742e3" /><Relationship Type="http://schemas.openxmlformats.org/officeDocument/2006/relationships/slide" Target="/ppt/slides/slide3.xml" Id="R38741173d6874868" /><Relationship Type="http://schemas.openxmlformats.org/officeDocument/2006/relationships/slide" Target="/ppt/slides/slide4.xml" Id="R8b519bcfcec04f15" /><Relationship Type="http://schemas.openxmlformats.org/officeDocument/2006/relationships/slide" Target="/ppt/slides/slide5.xml" Id="R64453646d4b143ab" /><Relationship Type="http://schemas.openxmlformats.org/officeDocument/2006/relationships/slide" Target="/ppt/slides/slide6.xml" Id="R6e1982e433e244fd" /><Relationship Type="http://schemas.openxmlformats.org/officeDocument/2006/relationships/slide" Target="/ppt/slides/slide7.xml" Id="Rec9adcf9727d4b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6f3b318a0348f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fb541713048b5" /><Relationship Type="http://schemas.openxmlformats.org/officeDocument/2006/relationships/theme" Target="/ppt/slideMasters/theme/theme1.xml" Id="R0beb80f777dc4e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5fb541713048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2193bd323e4b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9f754750c4ee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b275662def438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95b69ec2b41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4fcc7decac4c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1b330e6b14ac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c4ca4162842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 ARKITEKTUR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 ARKITEKTUR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44 229 996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−2 772 787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−1 658 462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5 840 465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12 363 969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VASSMYR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UPGAR INVEST AS  –  12,4 %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TRMD AS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MOFI HOLDING AS  –  11,5 %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KJELD SIGURD NASH  –  4,1 %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ARKITEKTUR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Grønnegata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9008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post@atarkitektur.no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www.atarkitektur.no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986 676 813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 ARKITEKTUR AS</a:t>
            </a:r>
          </a:p>
        </p:txBody>
      </p:sp>
    </p:spTree>
  </p:cSld>
  <p:clrMapOvr>
    <a:masterClrMapping xmlns:a="http://schemas.openxmlformats.org/drawingml/2006/main"/>
  </p:clrMapOvr>
</p:sld>
</file>