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832220f02c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d2c86f45d74fdd"/>
  </p:sldMasterIdLst>
  <p:sldIdLst>
    <p:sldId xmlns:r="http://schemas.openxmlformats.org/officeDocument/2006/relationships" id="256" r:id="R866e22db12934536"/>
    <p:sldId xmlns:r="http://schemas.openxmlformats.org/officeDocument/2006/relationships" id="257" r:id="R6da2b3ebba2246a3"/>
    <p:sldId xmlns:r="http://schemas.openxmlformats.org/officeDocument/2006/relationships" id="258" r:id="Rd49220d1fa6c4c23"/>
    <p:sldId xmlns:r="http://schemas.openxmlformats.org/officeDocument/2006/relationships" id="259" r:id="R703cf292e5934e6b"/>
    <p:sldId xmlns:r="http://schemas.openxmlformats.org/officeDocument/2006/relationships" id="260" r:id="R7969b17dcd6a4e12"/>
    <p:sldId xmlns:r="http://schemas.openxmlformats.org/officeDocument/2006/relationships" id="261" r:id="R0f9c2499c2b94239"/>
    <p:sldId xmlns:r="http://schemas.openxmlformats.org/officeDocument/2006/relationships" id="262" r:id="R2f33f6ba3deb4e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2c86f45d74fdd" /><Relationship Type="http://schemas.openxmlformats.org/officeDocument/2006/relationships/slide" Target="/ppt/slides/slide1.xml" Id="R866e22db12934536" /><Relationship Type="http://schemas.openxmlformats.org/officeDocument/2006/relationships/slide" Target="/ppt/slides/slide2.xml" Id="R6da2b3ebba2246a3" /><Relationship Type="http://schemas.openxmlformats.org/officeDocument/2006/relationships/slide" Target="/ppt/slides/slide3.xml" Id="Rd49220d1fa6c4c23" /><Relationship Type="http://schemas.openxmlformats.org/officeDocument/2006/relationships/slide" Target="/ppt/slides/slide4.xml" Id="R703cf292e5934e6b" /><Relationship Type="http://schemas.openxmlformats.org/officeDocument/2006/relationships/slide" Target="/ppt/slides/slide5.xml" Id="R7969b17dcd6a4e12" /><Relationship Type="http://schemas.openxmlformats.org/officeDocument/2006/relationships/slide" Target="/ppt/slides/slide6.xml" Id="R0f9c2499c2b94239" /><Relationship Type="http://schemas.openxmlformats.org/officeDocument/2006/relationships/slide" Target="/ppt/slides/slide7.xml" Id="R2f33f6ba3deb4e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688048584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b85963af84f43" /><Relationship Type="http://schemas.openxmlformats.org/officeDocument/2006/relationships/theme" Target="/ppt/slideMasters/theme/theme1.xml" Id="R4433bcf2665f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b85963af84f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6145b1e6346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b078d673a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5d0fea50045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afa08208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d561b6cc2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f16b62f5d42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f47803c2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