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d012ec3674f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5b10c09cf54a9b"/>
  </p:sldMasterIdLst>
  <p:sldIdLst>
    <p:sldId xmlns:r="http://schemas.openxmlformats.org/officeDocument/2006/relationships" id="256" r:id="R82a6e966b0594d93"/>
    <p:sldId xmlns:r="http://schemas.openxmlformats.org/officeDocument/2006/relationships" id="257" r:id="Rdb0833072bf04e83"/>
    <p:sldId xmlns:r="http://schemas.openxmlformats.org/officeDocument/2006/relationships" id="258" r:id="R985063fff93c4bcc"/>
    <p:sldId xmlns:r="http://schemas.openxmlformats.org/officeDocument/2006/relationships" id="259" r:id="R717b088effb04820"/>
    <p:sldId xmlns:r="http://schemas.openxmlformats.org/officeDocument/2006/relationships" id="260" r:id="Rdbd3f16acfe3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b10c09cf54a9b" /><Relationship Type="http://schemas.openxmlformats.org/officeDocument/2006/relationships/slide" Target="/ppt/slides/slide1.xml" Id="R82a6e966b0594d93" /><Relationship Type="http://schemas.openxmlformats.org/officeDocument/2006/relationships/slide" Target="/ppt/slides/slide2.xml" Id="Rdb0833072bf04e83" /><Relationship Type="http://schemas.openxmlformats.org/officeDocument/2006/relationships/slide" Target="/ppt/slides/slide3.xml" Id="R985063fff93c4bcc" /><Relationship Type="http://schemas.openxmlformats.org/officeDocument/2006/relationships/slide" Target="/ppt/slides/slide4.xml" Id="R717b088effb04820" /><Relationship Type="http://schemas.openxmlformats.org/officeDocument/2006/relationships/slide" Target="/ppt/slides/slide5.xml" Id="Rdbd3f16acfe3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7478d2a244f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7900695604071" /><Relationship Type="http://schemas.openxmlformats.org/officeDocument/2006/relationships/theme" Target="/ppt/slideMasters/theme/theme1.xml" Id="Rbc982b929c96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790069560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d5a1e96694c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ad0a1750c42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f4fa4984447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f7a65eb14f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e701853c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DRØBAK BÅTUTLEIE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DRØBAK BÅTUTLEIE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986 673 997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BÅTUTLEIE AS</a:t>
            </a:r>
          </a:p>
        </p:txBody>
      </p:sp>
    </p:spTree>
  </p:cSld>
  <p:clrMapOvr>
    <a:masterClrMapping xmlns:a="http://schemas.openxmlformats.org/drawingml/2006/main"/>
  </p:clrMapOvr>
</p:sld>
</file>