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e4d3b0b23c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ecb29388d4aa1"/>
  </p:sldMasterIdLst>
  <p:sldIdLst>
    <p:sldId xmlns:r="http://schemas.openxmlformats.org/officeDocument/2006/relationships" id="256" r:id="R2ccbfc77acd047fa"/>
    <p:sldId xmlns:r="http://schemas.openxmlformats.org/officeDocument/2006/relationships" id="257" r:id="Rd64216aef26b4486"/>
    <p:sldId xmlns:r="http://schemas.openxmlformats.org/officeDocument/2006/relationships" id="258" r:id="R5605f3df3c0645ee"/>
    <p:sldId xmlns:r="http://schemas.openxmlformats.org/officeDocument/2006/relationships" id="259" r:id="Rfca4018f813f4cde"/>
    <p:sldId xmlns:r="http://schemas.openxmlformats.org/officeDocument/2006/relationships" id="260" r:id="Rd5c6494691ea4f04"/>
    <p:sldId xmlns:r="http://schemas.openxmlformats.org/officeDocument/2006/relationships" id="261" r:id="Ra710f49e7e6b4e2c"/>
    <p:sldId xmlns:r="http://schemas.openxmlformats.org/officeDocument/2006/relationships" id="262" r:id="R23e7b2bc546c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ecb29388d4aa1" /><Relationship Type="http://schemas.openxmlformats.org/officeDocument/2006/relationships/slide" Target="/ppt/slides/slide1.xml" Id="R2ccbfc77acd047fa" /><Relationship Type="http://schemas.openxmlformats.org/officeDocument/2006/relationships/slide" Target="/ppt/slides/slide2.xml" Id="Rd64216aef26b4486" /><Relationship Type="http://schemas.openxmlformats.org/officeDocument/2006/relationships/slide" Target="/ppt/slides/slide3.xml" Id="R5605f3df3c0645ee" /><Relationship Type="http://schemas.openxmlformats.org/officeDocument/2006/relationships/slide" Target="/ppt/slides/slide4.xml" Id="Rfca4018f813f4cde" /><Relationship Type="http://schemas.openxmlformats.org/officeDocument/2006/relationships/slide" Target="/ppt/slides/slide5.xml" Id="Rd5c6494691ea4f04" /><Relationship Type="http://schemas.openxmlformats.org/officeDocument/2006/relationships/slide" Target="/ppt/slides/slide6.xml" Id="Ra710f49e7e6b4e2c" /><Relationship Type="http://schemas.openxmlformats.org/officeDocument/2006/relationships/slide" Target="/ppt/slides/slide7.xml" Id="R23e7b2bc546c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94f7870d1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f2816dec346a4" /><Relationship Type="http://schemas.openxmlformats.org/officeDocument/2006/relationships/theme" Target="/ppt/slideMasters/theme/theme1.xml" Id="R485e8eb8b28e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f2816dec346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7e949e8a4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7b4ada2a4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6cecf8ebb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da381d10b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7022d1645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bb15715484d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5c6292538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NYMOE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NYMOE ELEKTRO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10 884 040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MOE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Kleggveien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71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986 673 768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NYMOE ELEKTRO AS</a:t>
            </a:r>
          </a:p>
        </p:txBody>
      </p:sp>
    </p:spTree>
  </p:cSld>
  <p:clrMapOvr>
    <a:masterClrMapping xmlns:a="http://schemas.openxmlformats.org/drawingml/2006/main"/>
  </p:clrMapOvr>
</p:sld>
</file>