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5d87e595be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cf7b6030e64b8f"/>
  </p:sldMasterIdLst>
  <p:sldIdLst>
    <p:sldId xmlns:r="http://schemas.openxmlformats.org/officeDocument/2006/relationships" id="256" r:id="Rf759481f4f7d4e25"/>
    <p:sldId xmlns:r="http://schemas.openxmlformats.org/officeDocument/2006/relationships" id="257" r:id="R6f54ac0db5c84651"/>
    <p:sldId xmlns:r="http://schemas.openxmlformats.org/officeDocument/2006/relationships" id="258" r:id="R7491da7da8bd400e"/>
    <p:sldId xmlns:r="http://schemas.openxmlformats.org/officeDocument/2006/relationships" id="259" r:id="R2dab0ad5ecef4a5d"/>
    <p:sldId xmlns:r="http://schemas.openxmlformats.org/officeDocument/2006/relationships" id="260" r:id="Rbcd00db12f4a4fa8"/>
    <p:sldId xmlns:r="http://schemas.openxmlformats.org/officeDocument/2006/relationships" id="261" r:id="R22d27fc626074591"/>
    <p:sldId xmlns:r="http://schemas.openxmlformats.org/officeDocument/2006/relationships" id="262" r:id="R68ec09a2204e49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f7b6030e64b8f" /><Relationship Type="http://schemas.openxmlformats.org/officeDocument/2006/relationships/slide" Target="/ppt/slides/slide1.xml" Id="Rf759481f4f7d4e25" /><Relationship Type="http://schemas.openxmlformats.org/officeDocument/2006/relationships/slide" Target="/ppt/slides/slide2.xml" Id="R6f54ac0db5c84651" /><Relationship Type="http://schemas.openxmlformats.org/officeDocument/2006/relationships/slide" Target="/ppt/slides/slide3.xml" Id="R7491da7da8bd400e" /><Relationship Type="http://schemas.openxmlformats.org/officeDocument/2006/relationships/slide" Target="/ppt/slides/slide4.xml" Id="R2dab0ad5ecef4a5d" /><Relationship Type="http://schemas.openxmlformats.org/officeDocument/2006/relationships/slide" Target="/ppt/slides/slide5.xml" Id="Rbcd00db12f4a4fa8" /><Relationship Type="http://schemas.openxmlformats.org/officeDocument/2006/relationships/slide" Target="/ppt/slides/slide6.xml" Id="R22d27fc626074591" /><Relationship Type="http://schemas.openxmlformats.org/officeDocument/2006/relationships/slide" Target="/ppt/slides/slide7.xml" Id="R68ec09a2204e49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3ba34447e4f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388c09929449b" /><Relationship Type="http://schemas.openxmlformats.org/officeDocument/2006/relationships/theme" Target="/ppt/slideMasters/theme/theme1.xml" Id="R748915a8bd7748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e388c0992944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4d711cc0a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ed5d87920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21e77e6fb4b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3ea91501b46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23c23e0dc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00ea8137445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58639616e44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BRENDEBAKKEN 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BRENDEBAKKEN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BRENDEBAKKEN VERK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BRENDEBAKKEN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BRENDEBAKKEN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BRENDEBAKKEN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4 599 647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4 838 705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BRENDEBAKKEN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SVEN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BRENDEBAKKEN 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sven.danielsen@aksena.no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www.aksena.no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986 662 391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BRENDEBAKKEN VERK AS</a:t>
            </a:r>
          </a:p>
        </p:txBody>
      </p:sp>
    </p:spTree>
  </p:cSld>
  <p:clrMapOvr>
    <a:masterClrMapping xmlns:a="http://schemas.openxmlformats.org/drawingml/2006/main"/>
  </p:clrMapOvr>
</p:sld>
</file>