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69d5c86784b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b1195b595491e"/>
  </p:sldMasterIdLst>
  <p:sldIdLst>
    <p:sldId xmlns:r="http://schemas.openxmlformats.org/officeDocument/2006/relationships" id="256" r:id="Rddd4e681d187443a"/>
    <p:sldId xmlns:r="http://schemas.openxmlformats.org/officeDocument/2006/relationships" id="257" r:id="R5d1e962ba85b4e3a"/>
    <p:sldId xmlns:r="http://schemas.openxmlformats.org/officeDocument/2006/relationships" id="258" r:id="R323a7a2e250f4f42"/>
    <p:sldId xmlns:r="http://schemas.openxmlformats.org/officeDocument/2006/relationships" id="259" r:id="R3bb7d8c0d6ad45bd"/>
    <p:sldId xmlns:r="http://schemas.openxmlformats.org/officeDocument/2006/relationships" id="260" r:id="R4af5f7b563074577"/>
    <p:sldId xmlns:r="http://schemas.openxmlformats.org/officeDocument/2006/relationships" id="261" r:id="R243e8b76199246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b1195b595491e" /><Relationship Type="http://schemas.openxmlformats.org/officeDocument/2006/relationships/slide" Target="/ppt/slides/slide1.xml" Id="Rddd4e681d187443a" /><Relationship Type="http://schemas.openxmlformats.org/officeDocument/2006/relationships/slide" Target="/ppt/slides/slide2.xml" Id="R5d1e962ba85b4e3a" /><Relationship Type="http://schemas.openxmlformats.org/officeDocument/2006/relationships/slide" Target="/ppt/slides/slide3.xml" Id="R323a7a2e250f4f42" /><Relationship Type="http://schemas.openxmlformats.org/officeDocument/2006/relationships/slide" Target="/ppt/slides/slide4.xml" Id="R3bb7d8c0d6ad45bd" /><Relationship Type="http://schemas.openxmlformats.org/officeDocument/2006/relationships/slide" Target="/ppt/slides/slide5.xml" Id="R4af5f7b563074577" /><Relationship Type="http://schemas.openxmlformats.org/officeDocument/2006/relationships/slide" Target="/ppt/slides/slide6.xml" Id="R243e8b76199246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64404c1b145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c2074b6364623" /><Relationship Type="http://schemas.openxmlformats.org/officeDocument/2006/relationships/theme" Target="/ppt/slideMasters/theme/theme1.xml" Id="Rdb00124f3658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bc2074b63646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54b4aea7a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2960fd7ae44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48f2dfaaf4f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5e941bd5f4d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c2eb6cd8647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eb7692e244c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FARSTAD AFRICA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AFRICA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FARSTAD AFRICA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AFRICA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AFRICA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AFRICA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AFRICA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986 660 313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AFRICA AS</a:t>
            </a:r>
          </a:p>
        </p:txBody>
      </p:sp>
    </p:spTree>
  </p:cSld>
  <p:clrMapOvr>
    <a:masterClrMapping xmlns:a="http://schemas.openxmlformats.org/drawingml/2006/main"/>
  </p:clrMapOvr>
</p:sld>
</file>