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6243570e3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4cba5bde743d4"/>
  </p:sldMasterIdLst>
  <p:sldIdLst>
    <p:sldId xmlns:r="http://schemas.openxmlformats.org/officeDocument/2006/relationships" id="256" r:id="Rcb0eeb7b47984e57"/>
    <p:sldId xmlns:r="http://schemas.openxmlformats.org/officeDocument/2006/relationships" id="257" r:id="Rfa290a89dee24d46"/>
    <p:sldId xmlns:r="http://schemas.openxmlformats.org/officeDocument/2006/relationships" id="258" r:id="R59095fb897ab4764"/>
    <p:sldId xmlns:r="http://schemas.openxmlformats.org/officeDocument/2006/relationships" id="259" r:id="R3bb07684dd0a44f7"/>
    <p:sldId xmlns:r="http://schemas.openxmlformats.org/officeDocument/2006/relationships" id="260" r:id="Re09749b64b37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4cba5bde743d4" /><Relationship Type="http://schemas.openxmlformats.org/officeDocument/2006/relationships/slide" Target="/ppt/slides/slide1.xml" Id="Rcb0eeb7b47984e57" /><Relationship Type="http://schemas.openxmlformats.org/officeDocument/2006/relationships/slide" Target="/ppt/slides/slide2.xml" Id="Rfa290a89dee24d46" /><Relationship Type="http://schemas.openxmlformats.org/officeDocument/2006/relationships/slide" Target="/ppt/slides/slide3.xml" Id="R59095fb897ab4764" /><Relationship Type="http://schemas.openxmlformats.org/officeDocument/2006/relationships/slide" Target="/ppt/slides/slide4.xml" Id="R3bb07684dd0a44f7" /><Relationship Type="http://schemas.openxmlformats.org/officeDocument/2006/relationships/slide" Target="/ppt/slides/slide5.xml" Id="Re09749b64b37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b01721e3b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ecd2216884042" /><Relationship Type="http://schemas.openxmlformats.org/officeDocument/2006/relationships/theme" Target="/ppt/slideMasters/theme/theme1.xml" Id="Rc341b8033141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ecd221688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d4de6c5704a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4f9b9bab6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58a51e3604b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a05c74c23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9343287ec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QUATTRO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QUATTRO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986 658 734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INVEST AS</a:t>
            </a:r>
          </a:p>
        </p:txBody>
      </p:sp>
    </p:spTree>
  </p:cSld>
  <p:clrMapOvr>
    <a:masterClrMapping xmlns:a="http://schemas.openxmlformats.org/drawingml/2006/main"/>
  </p:clrMapOvr>
</p:sld>
</file>