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947438af4443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d2b4f096b1441a"/>
  </p:sldMasterIdLst>
  <p:sldIdLst>
    <p:sldId xmlns:r="http://schemas.openxmlformats.org/officeDocument/2006/relationships" id="256" r:id="R6149e31f8ee24a3d"/>
    <p:sldId xmlns:r="http://schemas.openxmlformats.org/officeDocument/2006/relationships" id="257" r:id="R3e44e50482bc4277"/>
    <p:sldId xmlns:r="http://schemas.openxmlformats.org/officeDocument/2006/relationships" id="258" r:id="R9d2fde05eb5c4ecc"/>
    <p:sldId xmlns:r="http://schemas.openxmlformats.org/officeDocument/2006/relationships" id="259" r:id="Rb4126bd6e1424e78"/>
    <p:sldId xmlns:r="http://schemas.openxmlformats.org/officeDocument/2006/relationships" id="260" r:id="R5cf232ff7dee48fd"/>
    <p:sldId xmlns:r="http://schemas.openxmlformats.org/officeDocument/2006/relationships" id="261" r:id="Reef93afefce146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d2b4f096b1441a" /><Relationship Type="http://schemas.openxmlformats.org/officeDocument/2006/relationships/slide" Target="/ppt/slides/slide1.xml" Id="R6149e31f8ee24a3d" /><Relationship Type="http://schemas.openxmlformats.org/officeDocument/2006/relationships/slide" Target="/ppt/slides/slide2.xml" Id="R3e44e50482bc4277" /><Relationship Type="http://schemas.openxmlformats.org/officeDocument/2006/relationships/slide" Target="/ppt/slides/slide3.xml" Id="R9d2fde05eb5c4ecc" /><Relationship Type="http://schemas.openxmlformats.org/officeDocument/2006/relationships/slide" Target="/ppt/slides/slide4.xml" Id="Rb4126bd6e1424e78" /><Relationship Type="http://schemas.openxmlformats.org/officeDocument/2006/relationships/slide" Target="/ppt/slides/slide5.xml" Id="R5cf232ff7dee48fd" /><Relationship Type="http://schemas.openxmlformats.org/officeDocument/2006/relationships/slide" Target="/ppt/slides/slide6.xml" Id="Reef93afefce146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e38521a8bf4c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f0249548d4a8f" /><Relationship Type="http://schemas.openxmlformats.org/officeDocument/2006/relationships/theme" Target="/ppt/slideMasters/theme/theme1.xml" Id="R973c9a3db3354e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ff0249548d4a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671f6291f34e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0dbe3449446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fb4c1b0c841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a2653387646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c8e42c3ef4d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d5106ac2448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DOKKA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DOKKA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DOKKA ENTREPRENØR AS ble etablert [år] og holder til i Dokka.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DOKKA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DOKKA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DOKKA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DEAS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DOKKA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Dokken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2870 Dokka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post@deas.as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www.deas-gruppen.no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986 652 469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DOKKA ENTREPRENØR AS</a:t>
            </a:r>
          </a:p>
        </p:txBody>
      </p:sp>
    </p:spTree>
  </p:cSld>
  <p:clrMapOvr>
    <a:masterClrMapping xmlns:a="http://schemas.openxmlformats.org/drawingml/2006/main"/>
  </p:clrMapOvr>
</p:sld>
</file>