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c84be20ff84f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1d3b57f9f4438b"/>
  </p:sldMasterIdLst>
  <p:sldIdLst>
    <p:sldId xmlns:r="http://schemas.openxmlformats.org/officeDocument/2006/relationships" id="256" r:id="R08e5d191bf524cc0"/>
    <p:sldId xmlns:r="http://schemas.openxmlformats.org/officeDocument/2006/relationships" id="257" r:id="R905106ee7a2b4585"/>
    <p:sldId xmlns:r="http://schemas.openxmlformats.org/officeDocument/2006/relationships" id="258" r:id="R03c0ae41fbbd44f6"/>
    <p:sldId xmlns:r="http://schemas.openxmlformats.org/officeDocument/2006/relationships" id="259" r:id="Rd8b5fe334aa44d80"/>
    <p:sldId xmlns:r="http://schemas.openxmlformats.org/officeDocument/2006/relationships" id="260" r:id="R0c755c52d3db4e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d3b57f9f4438b" /><Relationship Type="http://schemas.openxmlformats.org/officeDocument/2006/relationships/slide" Target="/ppt/slides/slide1.xml" Id="R08e5d191bf524cc0" /><Relationship Type="http://schemas.openxmlformats.org/officeDocument/2006/relationships/slide" Target="/ppt/slides/slide2.xml" Id="R905106ee7a2b4585" /><Relationship Type="http://schemas.openxmlformats.org/officeDocument/2006/relationships/slide" Target="/ppt/slides/slide3.xml" Id="R03c0ae41fbbd44f6" /><Relationship Type="http://schemas.openxmlformats.org/officeDocument/2006/relationships/slide" Target="/ppt/slides/slide4.xml" Id="Rd8b5fe334aa44d80" /><Relationship Type="http://schemas.openxmlformats.org/officeDocument/2006/relationships/slide" Target="/ppt/slides/slide5.xml" Id="R0c755c52d3db4e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d792d8d1b54b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e2395b6a54ce2" /><Relationship Type="http://schemas.openxmlformats.org/officeDocument/2006/relationships/theme" Target="/ppt/slideMasters/theme/theme1.xml" Id="R190670c6cd4c4d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7e2395b6a54c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083755d9d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ff9b76aa74f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7b41e8ded49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aad79c29747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2a8b27fb74c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HOKKSUND TRAFIKKSENTER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TRAFIKKSENTER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HOKKSUND TRAFIKKSENTER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TRAFIKKSENTER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TRAFIKKSENTER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TRAFIKKSENTER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TRAFIKKSENTER AS</a:t>
            </a:r>
          </a:p>
        </p:txBody>
      </p:sp>
    </p:spTree>
  </p:cSld>
  <p:clrMapOvr>
    <a:masterClrMapping xmlns:a="http://schemas.openxmlformats.org/drawingml/2006/main"/>
  </p:clrMapOvr>
</p:sld>
</file>