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a268b2f63c45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66e5d056a47cc"/>
  </p:sldMasterIdLst>
  <p:sldIdLst>
    <p:sldId xmlns:r="http://schemas.openxmlformats.org/officeDocument/2006/relationships" id="256" r:id="Rf6323089df4247d9"/>
    <p:sldId xmlns:r="http://schemas.openxmlformats.org/officeDocument/2006/relationships" id="257" r:id="R16553cace6d74090"/>
    <p:sldId xmlns:r="http://schemas.openxmlformats.org/officeDocument/2006/relationships" id="258" r:id="R52593208f347406f"/>
    <p:sldId xmlns:r="http://schemas.openxmlformats.org/officeDocument/2006/relationships" id="259" r:id="R3b4c5928f5774837"/>
    <p:sldId xmlns:r="http://schemas.openxmlformats.org/officeDocument/2006/relationships" id="260" r:id="R815a54f1974b40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66e5d056a47cc" /><Relationship Type="http://schemas.openxmlformats.org/officeDocument/2006/relationships/slide" Target="/ppt/slides/slide1.xml" Id="Rf6323089df4247d9" /><Relationship Type="http://schemas.openxmlformats.org/officeDocument/2006/relationships/slide" Target="/ppt/slides/slide2.xml" Id="R16553cace6d74090" /><Relationship Type="http://schemas.openxmlformats.org/officeDocument/2006/relationships/slide" Target="/ppt/slides/slide3.xml" Id="R52593208f347406f" /><Relationship Type="http://schemas.openxmlformats.org/officeDocument/2006/relationships/slide" Target="/ppt/slides/slide4.xml" Id="R3b4c5928f5774837" /><Relationship Type="http://schemas.openxmlformats.org/officeDocument/2006/relationships/slide" Target="/ppt/slides/slide5.xml" Id="R815a54f1974b40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9949a0818a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f122ac83a421e" /><Relationship Type="http://schemas.openxmlformats.org/officeDocument/2006/relationships/theme" Target="/ppt/slideMasters/theme/theme1.xml" Id="Rbdb902038e2b41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f122ac83a42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9a7338a6745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57dc2752d4c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36646aea846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38dbd59aa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2022cb874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