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2da950f8c144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60752b712a4a7e"/>
  </p:sldMasterIdLst>
  <p:sldIdLst>
    <p:sldId xmlns:r="http://schemas.openxmlformats.org/officeDocument/2006/relationships" id="256" r:id="R429fe4932e884156"/>
    <p:sldId xmlns:r="http://schemas.openxmlformats.org/officeDocument/2006/relationships" id="257" r:id="Rf83147b9298a4cd5"/>
    <p:sldId xmlns:r="http://schemas.openxmlformats.org/officeDocument/2006/relationships" id="258" r:id="R9446b620a2aa4cc6"/>
    <p:sldId xmlns:r="http://schemas.openxmlformats.org/officeDocument/2006/relationships" id="259" r:id="R014b827822884618"/>
    <p:sldId xmlns:r="http://schemas.openxmlformats.org/officeDocument/2006/relationships" id="260" r:id="Ra2b5fb47a1aa4fcf"/>
    <p:sldId xmlns:r="http://schemas.openxmlformats.org/officeDocument/2006/relationships" id="261" r:id="R9febfb6cfa9344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60752b712a4a7e" /><Relationship Type="http://schemas.openxmlformats.org/officeDocument/2006/relationships/slide" Target="/ppt/slides/slide1.xml" Id="R429fe4932e884156" /><Relationship Type="http://schemas.openxmlformats.org/officeDocument/2006/relationships/slide" Target="/ppt/slides/slide2.xml" Id="Rf83147b9298a4cd5" /><Relationship Type="http://schemas.openxmlformats.org/officeDocument/2006/relationships/slide" Target="/ppt/slides/slide3.xml" Id="R9446b620a2aa4cc6" /><Relationship Type="http://schemas.openxmlformats.org/officeDocument/2006/relationships/slide" Target="/ppt/slides/slide4.xml" Id="R014b827822884618" /><Relationship Type="http://schemas.openxmlformats.org/officeDocument/2006/relationships/slide" Target="/ppt/slides/slide5.xml" Id="Ra2b5fb47a1aa4fcf" /><Relationship Type="http://schemas.openxmlformats.org/officeDocument/2006/relationships/slide" Target="/ppt/slides/slide6.xml" Id="R9febfb6cfa9344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77e9d799f842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d28e5cdb24e75" /><Relationship Type="http://schemas.openxmlformats.org/officeDocument/2006/relationships/theme" Target="/ppt/slideMasters/theme/theme1.xml" Id="R5a23984c886441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0d28e5cdb24e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d995acf00748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19505775945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b44ff9c364a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46e080b42442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600f812e46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f164fbd8241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