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bc288a477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571b49c1a4604"/>
  </p:sldMasterIdLst>
  <p:sldIdLst>
    <p:sldId xmlns:r="http://schemas.openxmlformats.org/officeDocument/2006/relationships" id="256" r:id="R44ef0891577e4299"/>
    <p:sldId xmlns:r="http://schemas.openxmlformats.org/officeDocument/2006/relationships" id="257" r:id="R93a484b0a5f645d0"/>
    <p:sldId xmlns:r="http://schemas.openxmlformats.org/officeDocument/2006/relationships" id="258" r:id="Rf7ac94a36301447d"/>
    <p:sldId xmlns:r="http://schemas.openxmlformats.org/officeDocument/2006/relationships" id="259" r:id="Rf96f9337824148ec"/>
    <p:sldId xmlns:r="http://schemas.openxmlformats.org/officeDocument/2006/relationships" id="260" r:id="R7341816cc0e9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571b49c1a4604" /><Relationship Type="http://schemas.openxmlformats.org/officeDocument/2006/relationships/slide" Target="/ppt/slides/slide1.xml" Id="R44ef0891577e4299" /><Relationship Type="http://schemas.openxmlformats.org/officeDocument/2006/relationships/slide" Target="/ppt/slides/slide2.xml" Id="R93a484b0a5f645d0" /><Relationship Type="http://schemas.openxmlformats.org/officeDocument/2006/relationships/slide" Target="/ppt/slides/slide3.xml" Id="Rf7ac94a36301447d" /><Relationship Type="http://schemas.openxmlformats.org/officeDocument/2006/relationships/slide" Target="/ppt/slides/slide4.xml" Id="Rf96f9337824148ec" /><Relationship Type="http://schemas.openxmlformats.org/officeDocument/2006/relationships/slide" Target="/ppt/slides/slide5.xml" Id="R7341816cc0e9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afce476c7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402b7a70342a9" /><Relationship Type="http://schemas.openxmlformats.org/officeDocument/2006/relationships/theme" Target="/ppt/slideMasters/theme/theme1.xml" Id="Rb7e12ae6c3ff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402b7a70342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f7a3df93f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481552087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cf837cf5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4747a4039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eb53134fb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DTC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DTC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DTC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DTC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DTC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DTC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DTC AS</a:t>
            </a:r>
          </a:p>
        </p:txBody>
      </p:sp>
    </p:spTree>
  </p:cSld>
  <p:clrMapOvr>
    <a:masterClrMapping xmlns:a="http://schemas.openxmlformats.org/drawingml/2006/main"/>
  </p:clrMapOvr>
</p:sld>
</file>