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73a40b22d44e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68240fe4de4d8d"/>
  </p:sldMasterIdLst>
  <p:sldIdLst>
    <p:sldId xmlns:r="http://schemas.openxmlformats.org/officeDocument/2006/relationships" id="256" r:id="Rab8281ddbb884b9f"/>
    <p:sldId xmlns:r="http://schemas.openxmlformats.org/officeDocument/2006/relationships" id="257" r:id="R398a758c90404d2a"/>
    <p:sldId xmlns:r="http://schemas.openxmlformats.org/officeDocument/2006/relationships" id="258" r:id="R33379921a2cd493c"/>
    <p:sldId xmlns:r="http://schemas.openxmlformats.org/officeDocument/2006/relationships" id="259" r:id="R8e4cbaaf6bd94a29"/>
    <p:sldId xmlns:r="http://schemas.openxmlformats.org/officeDocument/2006/relationships" id="260" r:id="Re54976d18f0e41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68240fe4de4d8d" /><Relationship Type="http://schemas.openxmlformats.org/officeDocument/2006/relationships/slide" Target="/ppt/slides/slide1.xml" Id="Rab8281ddbb884b9f" /><Relationship Type="http://schemas.openxmlformats.org/officeDocument/2006/relationships/slide" Target="/ppt/slides/slide2.xml" Id="R398a758c90404d2a" /><Relationship Type="http://schemas.openxmlformats.org/officeDocument/2006/relationships/slide" Target="/ppt/slides/slide3.xml" Id="R33379921a2cd493c" /><Relationship Type="http://schemas.openxmlformats.org/officeDocument/2006/relationships/slide" Target="/ppt/slides/slide4.xml" Id="R8e4cbaaf6bd94a29" /><Relationship Type="http://schemas.openxmlformats.org/officeDocument/2006/relationships/slide" Target="/ppt/slides/slide5.xml" Id="Re54976d18f0e41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adb89236fb42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c02717bd04688" /><Relationship Type="http://schemas.openxmlformats.org/officeDocument/2006/relationships/theme" Target="/ppt/slideMasters/theme/theme1.xml" Id="R0f486ada045d45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ec02717bd046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5fda1d23c49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d2ea071c546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e104523744e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a11d3606243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fa7955e474e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EDVIND HANSEN &amp; SØN.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EDVIND HANSEN &amp; SØN.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EDVIND HANSEN &amp; SØN.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EDVIND HANSEN &amp; SØN.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EDVIND HANSEN &amp; SØN.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EDVIND HANSEN &amp; SØN.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986 641 998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EDVIND HANSEN &amp; SØN. AS</a:t>
            </a:r>
          </a:p>
        </p:txBody>
      </p:sp>
    </p:spTree>
  </p:cSld>
  <p:clrMapOvr>
    <a:masterClrMapping xmlns:a="http://schemas.openxmlformats.org/drawingml/2006/main"/>
  </p:clrMapOvr>
</p:sld>
</file>