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b79319ff6b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62f2a7062486f"/>
  </p:sldMasterIdLst>
  <p:sldIdLst>
    <p:sldId xmlns:r="http://schemas.openxmlformats.org/officeDocument/2006/relationships" id="256" r:id="Rf9988d0533074677"/>
    <p:sldId xmlns:r="http://schemas.openxmlformats.org/officeDocument/2006/relationships" id="257" r:id="Recce6a5130904f77"/>
    <p:sldId xmlns:r="http://schemas.openxmlformats.org/officeDocument/2006/relationships" id="258" r:id="R7ca86b6b69224333"/>
    <p:sldId xmlns:r="http://schemas.openxmlformats.org/officeDocument/2006/relationships" id="259" r:id="R55e59db8d3954956"/>
    <p:sldId xmlns:r="http://schemas.openxmlformats.org/officeDocument/2006/relationships" id="260" r:id="R52c50ec4435a4fee"/>
    <p:sldId xmlns:r="http://schemas.openxmlformats.org/officeDocument/2006/relationships" id="261" r:id="Rbcf07dca199c40ad"/>
    <p:sldId xmlns:r="http://schemas.openxmlformats.org/officeDocument/2006/relationships" id="262" r:id="R5af30206924948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62f2a7062486f" /><Relationship Type="http://schemas.openxmlformats.org/officeDocument/2006/relationships/slide" Target="/ppt/slides/slide1.xml" Id="Rf9988d0533074677" /><Relationship Type="http://schemas.openxmlformats.org/officeDocument/2006/relationships/slide" Target="/ppt/slides/slide2.xml" Id="Recce6a5130904f77" /><Relationship Type="http://schemas.openxmlformats.org/officeDocument/2006/relationships/slide" Target="/ppt/slides/slide3.xml" Id="R7ca86b6b69224333" /><Relationship Type="http://schemas.openxmlformats.org/officeDocument/2006/relationships/slide" Target="/ppt/slides/slide4.xml" Id="R55e59db8d3954956" /><Relationship Type="http://schemas.openxmlformats.org/officeDocument/2006/relationships/slide" Target="/ppt/slides/slide5.xml" Id="R52c50ec4435a4fee" /><Relationship Type="http://schemas.openxmlformats.org/officeDocument/2006/relationships/slide" Target="/ppt/slides/slide6.xml" Id="Rbcf07dca199c40ad" /><Relationship Type="http://schemas.openxmlformats.org/officeDocument/2006/relationships/slide" Target="/ppt/slides/slide7.xml" Id="R5af30206924948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3acdb41084d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fa5f3b620453f" /><Relationship Type="http://schemas.openxmlformats.org/officeDocument/2006/relationships/theme" Target="/ppt/slideMasters/theme/theme1.xml" Id="R84aa7cca8bcc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fa5f3b620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c4fea2082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6f7ea57a6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412e22eb044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905fcdd1a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76614669a45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d9f8a0595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ad5bfa8a346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BAD.NO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94 380 453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−3 969 739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−3 149 835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16 202 167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Midtunhaugen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986 635 149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BAD.NO AS</a:t>
            </a:r>
          </a:p>
        </p:txBody>
      </p:sp>
    </p:spTree>
  </p:cSld>
  <p:clrMapOvr>
    <a:masterClrMapping xmlns:a="http://schemas.openxmlformats.org/drawingml/2006/main"/>
  </p:clrMapOvr>
</p:sld>
</file>