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a52691407f42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07d812c9d9464a"/>
  </p:sldMasterIdLst>
  <p:sldIdLst>
    <p:sldId xmlns:r="http://schemas.openxmlformats.org/officeDocument/2006/relationships" id="256" r:id="Red51a71b47bc460b"/>
    <p:sldId xmlns:r="http://schemas.openxmlformats.org/officeDocument/2006/relationships" id="257" r:id="R8f02d53a38ce46d2"/>
    <p:sldId xmlns:r="http://schemas.openxmlformats.org/officeDocument/2006/relationships" id="258" r:id="R035781dd6b784bf0"/>
    <p:sldId xmlns:r="http://schemas.openxmlformats.org/officeDocument/2006/relationships" id="259" r:id="R601a8d2080b94057"/>
    <p:sldId xmlns:r="http://schemas.openxmlformats.org/officeDocument/2006/relationships" id="260" r:id="R6b3735a7f9a74a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7d812c9d9464a" /><Relationship Type="http://schemas.openxmlformats.org/officeDocument/2006/relationships/slide" Target="/ppt/slides/slide1.xml" Id="Red51a71b47bc460b" /><Relationship Type="http://schemas.openxmlformats.org/officeDocument/2006/relationships/slide" Target="/ppt/slides/slide2.xml" Id="R8f02d53a38ce46d2" /><Relationship Type="http://schemas.openxmlformats.org/officeDocument/2006/relationships/slide" Target="/ppt/slides/slide3.xml" Id="R035781dd6b784bf0" /><Relationship Type="http://schemas.openxmlformats.org/officeDocument/2006/relationships/slide" Target="/ppt/slides/slide4.xml" Id="R601a8d2080b94057" /><Relationship Type="http://schemas.openxmlformats.org/officeDocument/2006/relationships/slide" Target="/ppt/slides/slide5.xml" Id="R6b3735a7f9a74a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a3516a0d04f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a1edf78db4200" /><Relationship Type="http://schemas.openxmlformats.org/officeDocument/2006/relationships/theme" Target="/ppt/slideMasters/theme/theme1.xml" Id="Rad19379eeba848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a1edf78db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f5a24fa6d47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52d180d1a4d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4df99824644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1793f3103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81d3964e24a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TRØNDEROLA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TRØNDEROLA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TRØNDEROLA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TRØNDEROLA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TRØNDEROLA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TRØNDEROLA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986 635 017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TRØNDEROLA AS</a:t>
            </a:r>
          </a:p>
        </p:txBody>
      </p:sp>
    </p:spTree>
  </p:cSld>
  <p:clrMapOvr>
    <a:masterClrMapping xmlns:a="http://schemas.openxmlformats.org/drawingml/2006/main"/>
  </p:clrMapOvr>
</p:sld>
</file>