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e436a513d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5f8bba3764038"/>
  </p:sldMasterIdLst>
  <p:sldIdLst>
    <p:sldId xmlns:r="http://schemas.openxmlformats.org/officeDocument/2006/relationships" id="256" r:id="R3d92fed590ca49d1"/>
    <p:sldId xmlns:r="http://schemas.openxmlformats.org/officeDocument/2006/relationships" id="257" r:id="R7b9f0c59b3c0478b"/>
    <p:sldId xmlns:r="http://schemas.openxmlformats.org/officeDocument/2006/relationships" id="258" r:id="R04b2dce9c64944ae"/>
    <p:sldId xmlns:r="http://schemas.openxmlformats.org/officeDocument/2006/relationships" id="259" r:id="R0fe77dffb25e43ab"/>
    <p:sldId xmlns:r="http://schemas.openxmlformats.org/officeDocument/2006/relationships" id="260" r:id="R3d84e65860cb4966"/>
    <p:sldId xmlns:r="http://schemas.openxmlformats.org/officeDocument/2006/relationships" id="261" r:id="R434b721a37664bc4"/>
    <p:sldId xmlns:r="http://schemas.openxmlformats.org/officeDocument/2006/relationships" id="262" r:id="R6a73a8e73f6f4e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5f8bba3764038" /><Relationship Type="http://schemas.openxmlformats.org/officeDocument/2006/relationships/slide" Target="/ppt/slides/slide1.xml" Id="R3d92fed590ca49d1" /><Relationship Type="http://schemas.openxmlformats.org/officeDocument/2006/relationships/slide" Target="/ppt/slides/slide2.xml" Id="R7b9f0c59b3c0478b" /><Relationship Type="http://schemas.openxmlformats.org/officeDocument/2006/relationships/slide" Target="/ppt/slides/slide3.xml" Id="R04b2dce9c64944ae" /><Relationship Type="http://schemas.openxmlformats.org/officeDocument/2006/relationships/slide" Target="/ppt/slides/slide4.xml" Id="R0fe77dffb25e43ab" /><Relationship Type="http://schemas.openxmlformats.org/officeDocument/2006/relationships/slide" Target="/ppt/slides/slide5.xml" Id="R3d84e65860cb4966" /><Relationship Type="http://schemas.openxmlformats.org/officeDocument/2006/relationships/slide" Target="/ppt/slides/slide6.xml" Id="R434b721a37664bc4" /><Relationship Type="http://schemas.openxmlformats.org/officeDocument/2006/relationships/slide" Target="/ppt/slides/slide7.xml" Id="R6a73a8e73f6f4e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1d4f556fd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de7310eb545c9" /><Relationship Type="http://schemas.openxmlformats.org/officeDocument/2006/relationships/theme" Target="/ppt/slideMasters/theme/theme1.xml" Id="Ra9c12493a5b745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de7310eb5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2ef6dc90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43c3fea3446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71f989f08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098f2eb2a46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ef7b254e2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ea42cebc4b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9b5d33a27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PLAN OG BEREDSKAP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PLAN OG BEREDSKAP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2 473 672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FONN REIDULF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Holmaskogen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norskplanogberedskap@gmail.com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986 628 819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PLAN OG BEREDSKAP AS</a:t>
            </a:r>
          </a:p>
        </p:txBody>
      </p:sp>
    </p:spTree>
  </p:cSld>
  <p:clrMapOvr>
    <a:masterClrMapping xmlns:a="http://schemas.openxmlformats.org/drawingml/2006/main"/>
  </p:clrMapOvr>
</p:sld>
</file>