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4df3203c9440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9e174319a47e9"/>
  </p:sldMasterIdLst>
  <p:sldIdLst>
    <p:sldId xmlns:r="http://schemas.openxmlformats.org/officeDocument/2006/relationships" id="256" r:id="R7440c63c7c4f4aa9"/>
    <p:sldId xmlns:r="http://schemas.openxmlformats.org/officeDocument/2006/relationships" id="257" r:id="Ra3cde15f602e4dea"/>
    <p:sldId xmlns:r="http://schemas.openxmlformats.org/officeDocument/2006/relationships" id="258" r:id="R442a5b7ce3604bb2"/>
    <p:sldId xmlns:r="http://schemas.openxmlformats.org/officeDocument/2006/relationships" id="259" r:id="Rb6a0d756c66a4e85"/>
    <p:sldId xmlns:r="http://schemas.openxmlformats.org/officeDocument/2006/relationships" id="260" r:id="R90617541d328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9e174319a47e9" /><Relationship Type="http://schemas.openxmlformats.org/officeDocument/2006/relationships/slide" Target="/ppt/slides/slide1.xml" Id="R7440c63c7c4f4aa9" /><Relationship Type="http://schemas.openxmlformats.org/officeDocument/2006/relationships/slide" Target="/ppt/slides/slide2.xml" Id="Ra3cde15f602e4dea" /><Relationship Type="http://schemas.openxmlformats.org/officeDocument/2006/relationships/slide" Target="/ppt/slides/slide3.xml" Id="R442a5b7ce3604bb2" /><Relationship Type="http://schemas.openxmlformats.org/officeDocument/2006/relationships/slide" Target="/ppt/slides/slide4.xml" Id="Rb6a0d756c66a4e85" /><Relationship Type="http://schemas.openxmlformats.org/officeDocument/2006/relationships/slide" Target="/ppt/slides/slide5.xml" Id="R90617541d328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499cd99614d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6c2e9aa74275" /><Relationship Type="http://schemas.openxmlformats.org/officeDocument/2006/relationships/theme" Target="/ppt/slideMasters/theme/theme1.xml" Id="R011c5e534534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06c2e9aa7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70550aaa1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c8ceaaef8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4d6d47fae4c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6f2037c76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04fa73db6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TOYAS LAMPEHUS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TOYAS LAMPEHUS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TOYAS LAMPEHUS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TOYAS LAMPEHUS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TOYAS LAMPEHUS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TOYAS LAMPEHUS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986 628 630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TOYAS LAMPEHUS AS</a:t>
            </a:r>
          </a:p>
        </p:txBody>
      </p:sp>
    </p:spTree>
  </p:cSld>
  <p:clrMapOvr>
    <a:masterClrMapping xmlns:a="http://schemas.openxmlformats.org/drawingml/2006/main"/>
  </p:clrMapOvr>
</p:sld>
</file>