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cdd894258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a65c1422c4023"/>
  </p:sldMasterIdLst>
  <p:sldIdLst>
    <p:sldId xmlns:r="http://schemas.openxmlformats.org/officeDocument/2006/relationships" id="256" r:id="R7ba350df6de243e7"/>
    <p:sldId xmlns:r="http://schemas.openxmlformats.org/officeDocument/2006/relationships" id="257" r:id="R12af3bb354e340b1"/>
    <p:sldId xmlns:r="http://schemas.openxmlformats.org/officeDocument/2006/relationships" id="258" r:id="R7596b05786bc4bb0"/>
    <p:sldId xmlns:r="http://schemas.openxmlformats.org/officeDocument/2006/relationships" id="259" r:id="Rd8d50194c5274608"/>
    <p:sldId xmlns:r="http://schemas.openxmlformats.org/officeDocument/2006/relationships" id="260" r:id="R0a22e9115d5345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a65c1422c4023" /><Relationship Type="http://schemas.openxmlformats.org/officeDocument/2006/relationships/slide" Target="/ppt/slides/slide1.xml" Id="R7ba350df6de243e7" /><Relationship Type="http://schemas.openxmlformats.org/officeDocument/2006/relationships/slide" Target="/ppt/slides/slide2.xml" Id="R12af3bb354e340b1" /><Relationship Type="http://schemas.openxmlformats.org/officeDocument/2006/relationships/slide" Target="/ppt/slides/slide3.xml" Id="R7596b05786bc4bb0" /><Relationship Type="http://schemas.openxmlformats.org/officeDocument/2006/relationships/slide" Target="/ppt/slides/slide4.xml" Id="Rd8d50194c5274608" /><Relationship Type="http://schemas.openxmlformats.org/officeDocument/2006/relationships/slide" Target="/ppt/slides/slide5.xml" Id="R0a22e9115d5345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90eadfe62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e26453ade4cb0" /><Relationship Type="http://schemas.openxmlformats.org/officeDocument/2006/relationships/theme" Target="/ppt/slideMasters/theme/theme1.xml" Id="R522af5eaf6d7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e26453ade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d50371650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5667f7877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e5d487b5f45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e484b8232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db9c6fad647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