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a510dd1ce441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a556f768f47ee"/>
  </p:sldMasterIdLst>
  <p:sldIdLst>
    <p:sldId xmlns:r="http://schemas.openxmlformats.org/officeDocument/2006/relationships" id="256" r:id="Rba7aff65e00c4b3a"/>
    <p:sldId xmlns:r="http://schemas.openxmlformats.org/officeDocument/2006/relationships" id="257" r:id="R3cdf2bba5d8c4f25"/>
    <p:sldId xmlns:r="http://schemas.openxmlformats.org/officeDocument/2006/relationships" id="258" r:id="Ra4aa6d0375734feb"/>
    <p:sldId xmlns:r="http://schemas.openxmlformats.org/officeDocument/2006/relationships" id="259" r:id="Rf9c2ba50100b4d6b"/>
    <p:sldId xmlns:r="http://schemas.openxmlformats.org/officeDocument/2006/relationships" id="260" r:id="R84d38f85938c4fa3"/>
    <p:sldId xmlns:r="http://schemas.openxmlformats.org/officeDocument/2006/relationships" id="261" r:id="R8cd8cd5d505b4f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a556f768f47ee" /><Relationship Type="http://schemas.openxmlformats.org/officeDocument/2006/relationships/slide" Target="/ppt/slides/slide1.xml" Id="Rba7aff65e00c4b3a" /><Relationship Type="http://schemas.openxmlformats.org/officeDocument/2006/relationships/slide" Target="/ppt/slides/slide2.xml" Id="R3cdf2bba5d8c4f25" /><Relationship Type="http://schemas.openxmlformats.org/officeDocument/2006/relationships/slide" Target="/ppt/slides/slide3.xml" Id="Ra4aa6d0375734feb" /><Relationship Type="http://schemas.openxmlformats.org/officeDocument/2006/relationships/slide" Target="/ppt/slides/slide4.xml" Id="Rf9c2ba50100b4d6b" /><Relationship Type="http://schemas.openxmlformats.org/officeDocument/2006/relationships/slide" Target="/ppt/slides/slide5.xml" Id="R84d38f85938c4fa3" /><Relationship Type="http://schemas.openxmlformats.org/officeDocument/2006/relationships/slide" Target="/ppt/slides/slide6.xml" Id="R8cd8cd5d505b4f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adad0454147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bde9a0f8d46b2" /><Relationship Type="http://schemas.openxmlformats.org/officeDocument/2006/relationships/theme" Target="/ppt/slideMasters/theme/theme1.xml" Id="R1194428d4acc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9bde9a0f8d46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313cd726646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a35ee0380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77d4fa4ae42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88fbe8860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0e65b593e41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0f242c5754b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