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77e130b68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f19dde3c642b2"/>
  </p:sldMasterIdLst>
  <p:sldIdLst>
    <p:sldId xmlns:r="http://schemas.openxmlformats.org/officeDocument/2006/relationships" id="256" r:id="Rf96ad6737fa24323"/>
    <p:sldId xmlns:r="http://schemas.openxmlformats.org/officeDocument/2006/relationships" id="257" r:id="Rc46cc8f7455b43eb"/>
    <p:sldId xmlns:r="http://schemas.openxmlformats.org/officeDocument/2006/relationships" id="258" r:id="Rd81c0dc5fe3642ea"/>
    <p:sldId xmlns:r="http://schemas.openxmlformats.org/officeDocument/2006/relationships" id="259" r:id="Rb1ad806948094bf2"/>
    <p:sldId xmlns:r="http://schemas.openxmlformats.org/officeDocument/2006/relationships" id="260" r:id="Re99f59e8d2a5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f19dde3c642b2" /><Relationship Type="http://schemas.openxmlformats.org/officeDocument/2006/relationships/slide" Target="/ppt/slides/slide1.xml" Id="Rf96ad6737fa24323" /><Relationship Type="http://schemas.openxmlformats.org/officeDocument/2006/relationships/slide" Target="/ppt/slides/slide2.xml" Id="Rc46cc8f7455b43eb" /><Relationship Type="http://schemas.openxmlformats.org/officeDocument/2006/relationships/slide" Target="/ppt/slides/slide3.xml" Id="Rd81c0dc5fe3642ea" /><Relationship Type="http://schemas.openxmlformats.org/officeDocument/2006/relationships/slide" Target="/ppt/slides/slide4.xml" Id="Rb1ad806948094bf2" /><Relationship Type="http://schemas.openxmlformats.org/officeDocument/2006/relationships/slide" Target="/ppt/slides/slide5.xml" Id="Re99f59e8d2a5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459ef18e34d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f7d65c83a4691" /><Relationship Type="http://schemas.openxmlformats.org/officeDocument/2006/relationships/theme" Target="/ppt/slideMasters/theme/theme1.xml" Id="R7508c57d778e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f7d65c83a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ec5f60bc543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383413645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5345311cd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10db72453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c676ccfd6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ROMANTIC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ROMANTIC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ROMANTIC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ROMANTIC AS</a:t>
            </a:r>
          </a:p>
        </p:txBody>
      </p:sp>
    </p:spTree>
  </p:cSld>
  <p:clrMapOvr>
    <a:masterClrMapping xmlns:a="http://schemas.openxmlformats.org/drawingml/2006/main"/>
  </p:clrMapOvr>
</p:sld>
</file>