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321b286b2145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bef1e5c2f24e3a"/>
  </p:sldMasterIdLst>
  <p:sldIdLst>
    <p:sldId xmlns:r="http://schemas.openxmlformats.org/officeDocument/2006/relationships" id="256" r:id="R7735c573e72f494a"/>
    <p:sldId xmlns:r="http://schemas.openxmlformats.org/officeDocument/2006/relationships" id="257" r:id="Re1261e8c75094b39"/>
    <p:sldId xmlns:r="http://schemas.openxmlformats.org/officeDocument/2006/relationships" id="258" r:id="R88e1c9f60f7d4633"/>
    <p:sldId xmlns:r="http://schemas.openxmlformats.org/officeDocument/2006/relationships" id="259" r:id="R2ecfd81e2db94b4b"/>
    <p:sldId xmlns:r="http://schemas.openxmlformats.org/officeDocument/2006/relationships" id="260" r:id="R0ecb6bf396fe42ec"/>
    <p:sldId xmlns:r="http://schemas.openxmlformats.org/officeDocument/2006/relationships" id="261" r:id="R67a80eb2788a4875"/>
    <p:sldId xmlns:r="http://schemas.openxmlformats.org/officeDocument/2006/relationships" id="262" r:id="R5a4a13471ddd45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ef1e5c2f24e3a" /><Relationship Type="http://schemas.openxmlformats.org/officeDocument/2006/relationships/slide" Target="/ppt/slides/slide1.xml" Id="R7735c573e72f494a" /><Relationship Type="http://schemas.openxmlformats.org/officeDocument/2006/relationships/slide" Target="/ppt/slides/slide2.xml" Id="Re1261e8c75094b39" /><Relationship Type="http://schemas.openxmlformats.org/officeDocument/2006/relationships/slide" Target="/ppt/slides/slide3.xml" Id="R88e1c9f60f7d4633" /><Relationship Type="http://schemas.openxmlformats.org/officeDocument/2006/relationships/slide" Target="/ppt/slides/slide4.xml" Id="R2ecfd81e2db94b4b" /><Relationship Type="http://schemas.openxmlformats.org/officeDocument/2006/relationships/slide" Target="/ppt/slides/slide5.xml" Id="R0ecb6bf396fe42ec" /><Relationship Type="http://schemas.openxmlformats.org/officeDocument/2006/relationships/slide" Target="/ppt/slides/slide6.xml" Id="R67a80eb2788a4875" /><Relationship Type="http://schemas.openxmlformats.org/officeDocument/2006/relationships/slide" Target="/ppt/slides/slide7.xml" Id="R5a4a13471ddd45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f2b3fd3f4942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fc49fee3a4006" /><Relationship Type="http://schemas.openxmlformats.org/officeDocument/2006/relationships/theme" Target="/ppt/slideMasters/theme/theme1.xml" Id="R3b867d464a9a4f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bfc49fee3a40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a055c7c2f47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6a13ff20d4c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959d5dff24d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292735c0542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7160c0ef149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00b38569149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e64e8576847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3 268 899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3 311 608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GORDIUS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STYRKEN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986 602 208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BOASS AS</a:t>
            </a:r>
          </a:p>
        </p:txBody>
      </p:sp>
    </p:spTree>
  </p:cSld>
  <p:clrMapOvr>
    <a:masterClrMapping xmlns:a="http://schemas.openxmlformats.org/drawingml/2006/main"/>
  </p:clrMapOvr>
</p:sld>
</file>