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ef05f4d39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8485a1ade74eac"/>
  </p:sldMasterIdLst>
  <p:sldIdLst>
    <p:sldId xmlns:r="http://schemas.openxmlformats.org/officeDocument/2006/relationships" id="256" r:id="Redec1587557c4d81"/>
    <p:sldId xmlns:r="http://schemas.openxmlformats.org/officeDocument/2006/relationships" id="257" r:id="R68ea8b5e0bf8481d"/>
    <p:sldId xmlns:r="http://schemas.openxmlformats.org/officeDocument/2006/relationships" id="258" r:id="R6958d3cde3054c57"/>
    <p:sldId xmlns:r="http://schemas.openxmlformats.org/officeDocument/2006/relationships" id="259" r:id="Rce3e6416ee1b41a3"/>
    <p:sldId xmlns:r="http://schemas.openxmlformats.org/officeDocument/2006/relationships" id="260" r:id="R3f05b0b769eb4913"/>
    <p:sldId xmlns:r="http://schemas.openxmlformats.org/officeDocument/2006/relationships" id="261" r:id="R053189909a474637"/>
    <p:sldId xmlns:r="http://schemas.openxmlformats.org/officeDocument/2006/relationships" id="262" r:id="Rc0da493d1dfb4a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8485a1ade74eac" /><Relationship Type="http://schemas.openxmlformats.org/officeDocument/2006/relationships/slide" Target="/ppt/slides/slide1.xml" Id="Redec1587557c4d81" /><Relationship Type="http://schemas.openxmlformats.org/officeDocument/2006/relationships/slide" Target="/ppt/slides/slide2.xml" Id="R68ea8b5e0bf8481d" /><Relationship Type="http://schemas.openxmlformats.org/officeDocument/2006/relationships/slide" Target="/ppt/slides/slide3.xml" Id="R6958d3cde3054c57" /><Relationship Type="http://schemas.openxmlformats.org/officeDocument/2006/relationships/slide" Target="/ppt/slides/slide4.xml" Id="Rce3e6416ee1b41a3" /><Relationship Type="http://schemas.openxmlformats.org/officeDocument/2006/relationships/slide" Target="/ppt/slides/slide5.xml" Id="R3f05b0b769eb4913" /><Relationship Type="http://schemas.openxmlformats.org/officeDocument/2006/relationships/slide" Target="/ppt/slides/slide6.xml" Id="R053189909a474637" /><Relationship Type="http://schemas.openxmlformats.org/officeDocument/2006/relationships/slide" Target="/ppt/slides/slide7.xml" Id="Rc0da493d1dfb4a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ed818395442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35ae3303e40d6" /><Relationship Type="http://schemas.openxmlformats.org/officeDocument/2006/relationships/theme" Target="/ppt/slideMasters/theme/theme1.xml" Id="R4fede6958cf845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35ae3303e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8794dbd7d4b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0cdef3c7a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f19a8d4ba43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6628b195b43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489236c6d41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581dc86e34f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52715f9f246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MONTASJE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13 630 636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GUNNAR ANDRE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STOREHEIER HANS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STOREHEIER KAISA BJERKE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STOREHEIER LISBETH M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hans.storeheier@online.no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986 596 402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MONTASJE AS</a:t>
            </a:r>
          </a:p>
        </p:txBody>
      </p:sp>
    </p:spTree>
  </p:cSld>
  <p:clrMapOvr>
    <a:masterClrMapping xmlns:a="http://schemas.openxmlformats.org/drawingml/2006/main"/>
  </p:clrMapOvr>
</p:sld>
</file>