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bfb2b4c404b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c750a2f5d4a77"/>
  </p:sldMasterIdLst>
  <p:sldIdLst>
    <p:sldId xmlns:r="http://schemas.openxmlformats.org/officeDocument/2006/relationships" id="256" r:id="R453f18750cc04aef"/>
    <p:sldId xmlns:r="http://schemas.openxmlformats.org/officeDocument/2006/relationships" id="257" r:id="R429f295047d14a9d"/>
    <p:sldId xmlns:r="http://schemas.openxmlformats.org/officeDocument/2006/relationships" id="258" r:id="R4554095e027a43b5"/>
    <p:sldId xmlns:r="http://schemas.openxmlformats.org/officeDocument/2006/relationships" id="259" r:id="R66e0a516abf140a7"/>
    <p:sldId xmlns:r="http://schemas.openxmlformats.org/officeDocument/2006/relationships" id="260" r:id="R2a4badaaf7484783"/>
    <p:sldId xmlns:r="http://schemas.openxmlformats.org/officeDocument/2006/relationships" id="261" r:id="R2655fa65a44c494e"/>
    <p:sldId xmlns:r="http://schemas.openxmlformats.org/officeDocument/2006/relationships" id="262" r:id="Rcaf988697554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c750a2f5d4a77" /><Relationship Type="http://schemas.openxmlformats.org/officeDocument/2006/relationships/slide" Target="/ppt/slides/slide1.xml" Id="R453f18750cc04aef" /><Relationship Type="http://schemas.openxmlformats.org/officeDocument/2006/relationships/slide" Target="/ppt/slides/slide2.xml" Id="R429f295047d14a9d" /><Relationship Type="http://schemas.openxmlformats.org/officeDocument/2006/relationships/slide" Target="/ppt/slides/slide3.xml" Id="R4554095e027a43b5" /><Relationship Type="http://schemas.openxmlformats.org/officeDocument/2006/relationships/slide" Target="/ppt/slides/slide4.xml" Id="R66e0a516abf140a7" /><Relationship Type="http://schemas.openxmlformats.org/officeDocument/2006/relationships/slide" Target="/ppt/slides/slide5.xml" Id="R2a4badaaf7484783" /><Relationship Type="http://schemas.openxmlformats.org/officeDocument/2006/relationships/slide" Target="/ppt/slides/slide6.xml" Id="R2655fa65a44c494e" /><Relationship Type="http://schemas.openxmlformats.org/officeDocument/2006/relationships/slide" Target="/ppt/slides/slide7.xml" Id="Rcaf988697554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ac0183805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602753b60499c" /><Relationship Type="http://schemas.openxmlformats.org/officeDocument/2006/relationships/theme" Target="/ppt/slideMasters/theme/theme1.xml" Id="R8505747ca302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602753b60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8e1ab4fb9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6ba212194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1e1077e84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ed609513d4b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051e10393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72a82da8e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5aa9e0a48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SPECIAL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SPECIAL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5 213 486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−438 721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−466 004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993 268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1 537 341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GRETHE NORD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TORMOD BÅRD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OLE-MAGNUS NORD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post@lillespecial.no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www.lillespecial.no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986 593 306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