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c9059a990345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0f9d99fc1d4714"/>
  </p:sldMasterIdLst>
  <p:sldIdLst>
    <p:sldId xmlns:r="http://schemas.openxmlformats.org/officeDocument/2006/relationships" id="256" r:id="R44503c3b5aff4085"/>
    <p:sldId xmlns:r="http://schemas.openxmlformats.org/officeDocument/2006/relationships" id="257" r:id="R31e200f3296b449c"/>
    <p:sldId xmlns:r="http://schemas.openxmlformats.org/officeDocument/2006/relationships" id="258" r:id="R690cec8f3c584c53"/>
    <p:sldId xmlns:r="http://schemas.openxmlformats.org/officeDocument/2006/relationships" id="259" r:id="Ra0e7f84aeca440a9"/>
    <p:sldId xmlns:r="http://schemas.openxmlformats.org/officeDocument/2006/relationships" id="260" r:id="R8647abdcc1584902"/>
    <p:sldId xmlns:r="http://schemas.openxmlformats.org/officeDocument/2006/relationships" id="261" r:id="Rfb0a39c9c77349ee"/>
    <p:sldId xmlns:r="http://schemas.openxmlformats.org/officeDocument/2006/relationships" id="262" r:id="Ra0f33a2f15dd41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0f9d99fc1d4714" /><Relationship Type="http://schemas.openxmlformats.org/officeDocument/2006/relationships/slide" Target="/ppt/slides/slide1.xml" Id="R44503c3b5aff4085" /><Relationship Type="http://schemas.openxmlformats.org/officeDocument/2006/relationships/slide" Target="/ppt/slides/slide2.xml" Id="R31e200f3296b449c" /><Relationship Type="http://schemas.openxmlformats.org/officeDocument/2006/relationships/slide" Target="/ppt/slides/slide3.xml" Id="R690cec8f3c584c53" /><Relationship Type="http://schemas.openxmlformats.org/officeDocument/2006/relationships/slide" Target="/ppt/slides/slide4.xml" Id="Ra0e7f84aeca440a9" /><Relationship Type="http://schemas.openxmlformats.org/officeDocument/2006/relationships/slide" Target="/ppt/slides/slide5.xml" Id="R8647abdcc1584902" /><Relationship Type="http://schemas.openxmlformats.org/officeDocument/2006/relationships/slide" Target="/ppt/slides/slide6.xml" Id="Rfb0a39c9c77349ee" /><Relationship Type="http://schemas.openxmlformats.org/officeDocument/2006/relationships/slide" Target="/ppt/slides/slide7.xml" Id="Ra0f33a2f15dd41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87caa404e341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866fd5d9d4ac1" /><Relationship Type="http://schemas.openxmlformats.org/officeDocument/2006/relationships/theme" Target="/ppt/slideMasters/theme/theme1.xml" Id="R5f68ff9a9e5741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6866fd5d9d4a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9a09c900847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3f50f32ce49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88533450b40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991b8d76b43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7b812d1d6c46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7efd99250e4b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36239b2d143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MAAS MANAGEMENT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MAAS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MAAS MANAGEMENT AS ble etablert [år] og holder til i Isdalstø.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MAAS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MAAS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MAAS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446 154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446 154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MAAS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ROGNALDSEN ASTRID FJELL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ROGNALDSEN VILLY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MAAS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Lonsvegen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5914 Isdalstø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986 589 694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MAAS MANAGEMENT AS</a:t>
            </a:r>
          </a:p>
        </p:txBody>
      </p:sp>
    </p:spTree>
  </p:cSld>
  <p:clrMapOvr>
    <a:masterClrMapping xmlns:a="http://schemas.openxmlformats.org/drawingml/2006/main"/>
  </p:clrMapOvr>
</p:sld>
</file>