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7d9f76453f45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bce6b639a649dc"/>
  </p:sldMasterIdLst>
  <p:sldIdLst>
    <p:sldId xmlns:r="http://schemas.openxmlformats.org/officeDocument/2006/relationships" id="256" r:id="R635eabf4799c49d8"/>
    <p:sldId xmlns:r="http://schemas.openxmlformats.org/officeDocument/2006/relationships" id="257" r:id="R28e5e857ab8f467d"/>
    <p:sldId xmlns:r="http://schemas.openxmlformats.org/officeDocument/2006/relationships" id="258" r:id="R3f4aeb53427f4b75"/>
    <p:sldId xmlns:r="http://schemas.openxmlformats.org/officeDocument/2006/relationships" id="259" r:id="R132b0e7784dd4817"/>
    <p:sldId xmlns:r="http://schemas.openxmlformats.org/officeDocument/2006/relationships" id="260" r:id="R2007a0ddfc9c4993"/>
    <p:sldId xmlns:r="http://schemas.openxmlformats.org/officeDocument/2006/relationships" id="261" r:id="R9c3011fa03964f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bce6b639a649dc" /><Relationship Type="http://schemas.openxmlformats.org/officeDocument/2006/relationships/slide" Target="/ppt/slides/slide1.xml" Id="R635eabf4799c49d8" /><Relationship Type="http://schemas.openxmlformats.org/officeDocument/2006/relationships/slide" Target="/ppt/slides/slide2.xml" Id="R28e5e857ab8f467d" /><Relationship Type="http://schemas.openxmlformats.org/officeDocument/2006/relationships/slide" Target="/ppt/slides/slide3.xml" Id="R3f4aeb53427f4b75" /><Relationship Type="http://schemas.openxmlformats.org/officeDocument/2006/relationships/slide" Target="/ppt/slides/slide4.xml" Id="R132b0e7784dd4817" /><Relationship Type="http://schemas.openxmlformats.org/officeDocument/2006/relationships/slide" Target="/ppt/slides/slide5.xml" Id="R2007a0ddfc9c4993" /><Relationship Type="http://schemas.openxmlformats.org/officeDocument/2006/relationships/slide" Target="/ppt/slides/slide6.xml" Id="R9c3011fa03964f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1824d4b304a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76e47d16f4dae" /><Relationship Type="http://schemas.openxmlformats.org/officeDocument/2006/relationships/theme" Target="/ppt/slideMasters/theme/theme1.xml" Id="R41f646f3e13f44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176e47d16f4d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8f457c34244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75441346541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a410b12b047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c1006110b4d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242fe13c54d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951c6e7894a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KVIKK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KVIKK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KVIKK INSTALLASJON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KVIKK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KVIKK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KVIKK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SOLBERG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SARGEL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SARGEL SOLBERG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KVIKK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Nordalveien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986 581 626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KVIKK INSTALLASJON AS</a:t>
            </a:r>
          </a:p>
        </p:txBody>
      </p:sp>
    </p:spTree>
  </p:cSld>
  <p:clrMapOvr>
    <a:masterClrMapping xmlns:a="http://schemas.openxmlformats.org/drawingml/2006/main"/>
  </p:clrMapOvr>
</p:sld>
</file>