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aad294fc774b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1b6346272946cf"/>
  </p:sldMasterIdLst>
  <p:sldIdLst>
    <p:sldId xmlns:r="http://schemas.openxmlformats.org/officeDocument/2006/relationships" id="256" r:id="Ra8f1e69fcff04e7c"/>
    <p:sldId xmlns:r="http://schemas.openxmlformats.org/officeDocument/2006/relationships" id="257" r:id="R2af143f351da4ec4"/>
    <p:sldId xmlns:r="http://schemas.openxmlformats.org/officeDocument/2006/relationships" id="258" r:id="R491d496351d14e2e"/>
    <p:sldId xmlns:r="http://schemas.openxmlformats.org/officeDocument/2006/relationships" id="259" r:id="R493ccaf8c8114508"/>
    <p:sldId xmlns:r="http://schemas.openxmlformats.org/officeDocument/2006/relationships" id="260" r:id="R815e266b058b4997"/>
    <p:sldId xmlns:r="http://schemas.openxmlformats.org/officeDocument/2006/relationships" id="261" r:id="Re663f32c598e4e28"/>
    <p:sldId xmlns:r="http://schemas.openxmlformats.org/officeDocument/2006/relationships" id="262" r:id="R122d72a61101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b6346272946cf" /><Relationship Type="http://schemas.openxmlformats.org/officeDocument/2006/relationships/slide" Target="/ppt/slides/slide1.xml" Id="Ra8f1e69fcff04e7c" /><Relationship Type="http://schemas.openxmlformats.org/officeDocument/2006/relationships/slide" Target="/ppt/slides/slide2.xml" Id="R2af143f351da4ec4" /><Relationship Type="http://schemas.openxmlformats.org/officeDocument/2006/relationships/slide" Target="/ppt/slides/slide3.xml" Id="R491d496351d14e2e" /><Relationship Type="http://schemas.openxmlformats.org/officeDocument/2006/relationships/slide" Target="/ppt/slides/slide4.xml" Id="R493ccaf8c8114508" /><Relationship Type="http://schemas.openxmlformats.org/officeDocument/2006/relationships/slide" Target="/ppt/slides/slide5.xml" Id="R815e266b058b4997" /><Relationship Type="http://schemas.openxmlformats.org/officeDocument/2006/relationships/slide" Target="/ppt/slides/slide6.xml" Id="Re663f32c598e4e28" /><Relationship Type="http://schemas.openxmlformats.org/officeDocument/2006/relationships/slide" Target="/ppt/slides/slide7.xml" Id="R122d72a61101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4f200bcc243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8f566d9f34995" /><Relationship Type="http://schemas.openxmlformats.org/officeDocument/2006/relationships/theme" Target="/ppt/slideMasters/theme/theme1.xml" Id="Rc7955acbb1a94c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68f566d9f3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1acbb5ea3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06fcc981f46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900e1b04741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3a487c676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3be3cc75a45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ac632d0174d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60f04cca345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SIGMA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SIGMA GRUPPEN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17 071 106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22 803 299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32 828 347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FURUSETH JON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2050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jon.emil.furuseth@c2i.net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986 578 161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GRUPPEN AS</a:t>
            </a:r>
          </a:p>
        </p:txBody>
      </p:sp>
    </p:spTree>
  </p:cSld>
  <p:clrMapOvr>
    <a:masterClrMapping xmlns:a="http://schemas.openxmlformats.org/drawingml/2006/main"/>
  </p:clrMapOvr>
</p:sld>
</file>