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4c131586d04a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84f5e3fa224fdd"/>
  </p:sldMasterIdLst>
  <p:sldIdLst>
    <p:sldId xmlns:r="http://schemas.openxmlformats.org/officeDocument/2006/relationships" id="256" r:id="R3661a7743f134e78"/>
    <p:sldId xmlns:r="http://schemas.openxmlformats.org/officeDocument/2006/relationships" id="257" r:id="R43493e965aeb41b0"/>
    <p:sldId xmlns:r="http://schemas.openxmlformats.org/officeDocument/2006/relationships" id="258" r:id="R588dfefaaf814f60"/>
    <p:sldId xmlns:r="http://schemas.openxmlformats.org/officeDocument/2006/relationships" id="259" r:id="R111f9056f1714062"/>
    <p:sldId xmlns:r="http://schemas.openxmlformats.org/officeDocument/2006/relationships" id="260" r:id="Rb2355b025d3640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84f5e3fa224fdd" /><Relationship Type="http://schemas.openxmlformats.org/officeDocument/2006/relationships/slide" Target="/ppt/slides/slide1.xml" Id="R3661a7743f134e78" /><Relationship Type="http://schemas.openxmlformats.org/officeDocument/2006/relationships/slide" Target="/ppt/slides/slide2.xml" Id="R43493e965aeb41b0" /><Relationship Type="http://schemas.openxmlformats.org/officeDocument/2006/relationships/slide" Target="/ppt/slides/slide3.xml" Id="R588dfefaaf814f60" /><Relationship Type="http://schemas.openxmlformats.org/officeDocument/2006/relationships/slide" Target="/ppt/slides/slide4.xml" Id="R111f9056f1714062" /><Relationship Type="http://schemas.openxmlformats.org/officeDocument/2006/relationships/slide" Target="/ppt/slides/slide5.xml" Id="Rb2355b025d3640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df09f8652344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431144b874c03" /><Relationship Type="http://schemas.openxmlformats.org/officeDocument/2006/relationships/theme" Target="/ppt/slideMasters/theme/theme1.xml" Id="R39e75370bcad43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7431144b874c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aead82d8a4f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9801824a24f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b48f26aa74b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b9627a2154f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4507846d848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PINK CHILI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PINK CHILI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PINK CHILI OSLO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PINK CHILI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PINK CHILI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PINK CHILI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986 573 712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PINK CHILI OSLO AS</a:t>
            </a:r>
          </a:p>
        </p:txBody>
      </p:sp>
    </p:spTree>
  </p:cSld>
  <p:clrMapOvr>
    <a:masterClrMapping xmlns:a="http://schemas.openxmlformats.org/drawingml/2006/main"/>
  </p:clrMapOvr>
</p:sld>
</file>