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ca5214662e48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bf75c219a04f3e"/>
  </p:sldMasterIdLst>
  <p:sldIdLst>
    <p:sldId xmlns:r="http://schemas.openxmlformats.org/officeDocument/2006/relationships" id="256" r:id="R842603fdee7d44d8"/>
    <p:sldId xmlns:r="http://schemas.openxmlformats.org/officeDocument/2006/relationships" id="257" r:id="Re907e3cd9bec453d"/>
    <p:sldId xmlns:r="http://schemas.openxmlformats.org/officeDocument/2006/relationships" id="258" r:id="R59c20d1749d647d1"/>
    <p:sldId xmlns:r="http://schemas.openxmlformats.org/officeDocument/2006/relationships" id="259" r:id="R58c37f9e9bfa40a7"/>
    <p:sldId xmlns:r="http://schemas.openxmlformats.org/officeDocument/2006/relationships" id="260" r:id="Rfb24d1fb7edf4365"/>
    <p:sldId xmlns:r="http://schemas.openxmlformats.org/officeDocument/2006/relationships" id="261" r:id="R4fc576ecb5364d70"/>
    <p:sldId xmlns:r="http://schemas.openxmlformats.org/officeDocument/2006/relationships" id="262" r:id="Ra47607cda4b54d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f75c219a04f3e" /><Relationship Type="http://schemas.openxmlformats.org/officeDocument/2006/relationships/slide" Target="/ppt/slides/slide1.xml" Id="R842603fdee7d44d8" /><Relationship Type="http://schemas.openxmlformats.org/officeDocument/2006/relationships/slide" Target="/ppt/slides/slide2.xml" Id="Re907e3cd9bec453d" /><Relationship Type="http://schemas.openxmlformats.org/officeDocument/2006/relationships/slide" Target="/ppt/slides/slide3.xml" Id="R59c20d1749d647d1" /><Relationship Type="http://schemas.openxmlformats.org/officeDocument/2006/relationships/slide" Target="/ppt/slides/slide4.xml" Id="R58c37f9e9bfa40a7" /><Relationship Type="http://schemas.openxmlformats.org/officeDocument/2006/relationships/slide" Target="/ppt/slides/slide5.xml" Id="Rfb24d1fb7edf4365" /><Relationship Type="http://schemas.openxmlformats.org/officeDocument/2006/relationships/slide" Target="/ppt/slides/slide6.xml" Id="R4fc576ecb5364d70" /><Relationship Type="http://schemas.openxmlformats.org/officeDocument/2006/relationships/slide" Target="/ppt/slides/slide7.xml" Id="Ra47607cda4b54d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49affff11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4c9dddf154637" /><Relationship Type="http://schemas.openxmlformats.org/officeDocument/2006/relationships/theme" Target="/ppt/slideMasters/theme/theme1.xml" Id="R62e1f190c3b34c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14c9dddf15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534e1fbca4b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521d3d762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c6ec94561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ccf4bfd0644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cf120a9f947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85c2411f74e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dd7b4b44f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VISITRJUKAN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VISITRJUKAN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9 803 848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1 857 471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4 593 783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TINN KOMMUNE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GAUSTATOPPEN SKISENTER AS  –  15,7 %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TINN BILLAG AS  –  15,7 %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G-MAT RJUKAN AS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 SKI &amp; RESORT AS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NÆRINGSUTVIKLING AS  –  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05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info@visitrjukan.com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www.visitrjukan.com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986 572 228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