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339682d40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048014aa742c8"/>
  </p:sldMasterIdLst>
  <p:sldIdLst>
    <p:sldId xmlns:r="http://schemas.openxmlformats.org/officeDocument/2006/relationships" id="256" r:id="Raf5ac7c110c84fbe"/>
    <p:sldId xmlns:r="http://schemas.openxmlformats.org/officeDocument/2006/relationships" id="257" r:id="Rd24c851a2b3c48ed"/>
    <p:sldId xmlns:r="http://schemas.openxmlformats.org/officeDocument/2006/relationships" id="258" r:id="R3356c324d69b4006"/>
    <p:sldId xmlns:r="http://schemas.openxmlformats.org/officeDocument/2006/relationships" id="259" r:id="R3b4cfae8a08e42f3"/>
    <p:sldId xmlns:r="http://schemas.openxmlformats.org/officeDocument/2006/relationships" id="260" r:id="R2cb831cebbcb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048014aa742c8" /><Relationship Type="http://schemas.openxmlformats.org/officeDocument/2006/relationships/slide" Target="/ppt/slides/slide1.xml" Id="Raf5ac7c110c84fbe" /><Relationship Type="http://schemas.openxmlformats.org/officeDocument/2006/relationships/slide" Target="/ppt/slides/slide2.xml" Id="Rd24c851a2b3c48ed" /><Relationship Type="http://schemas.openxmlformats.org/officeDocument/2006/relationships/slide" Target="/ppt/slides/slide3.xml" Id="R3356c324d69b4006" /><Relationship Type="http://schemas.openxmlformats.org/officeDocument/2006/relationships/slide" Target="/ppt/slides/slide4.xml" Id="R3b4cfae8a08e42f3" /><Relationship Type="http://schemas.openxmlformats.org/officeDocument/2006/relationships/slide" Target="/ppt/slides/slide5.xml" Id="R2cb831cebbcb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f19640af7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d4e683314c0e" /><Relationship Type="http://schemas.openxmlformats.org/officeDocument/2006/relationships/theme" Target="/ppt/slideMasters/theme/theme1.xml" Id="R144041871488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bd4e68331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e99434443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8cc54ea2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f72f0e578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a448f73f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832dc2a25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ELRÅDGIVER OLE LÜHR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ELRÅDGIVER OLE LÜHR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