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78595a37641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e5d48c2024ebb"/>
  </p:sldMasterIdLst>
  <p:sldIdLst>
    <p:sldId xmlns:r="http://schemas.openxmlformats.org/officeDocument/2006/relationships" id="256" r:id="Rfc25348a7aaf4867"/>
    <p:sldId xmlns:r="http://schemas.openxmlformats.org/officeDocument/2006/relationships" id="257" r:id="Rb05f2c23e6f14eb1"/>
    <p:sldId xmlns:r="http://schemas.openxmlformats.org/officeDocument/2006/relationships" id="258" r:id="R1d5b2727b31046d6"/>
    <p:sldId xmlns:r="http://schemas.openxmlformats.org/officeDocument/2006/relationships" id="259" r:id="R83efe6fda3444d2f"/>
    <p:sldId xmlns:r="http://schemas.openxmlformats.org/officeDocument/2006/relationships" id="260" r:id="Rc3a079496607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e5d48c2024ebb" /><Relationship Type="http://schemas.openxmlformats.org/officeDocument/2006/relationships/slide" Target="/ppt/slides/slide1.xml" Id="Rfc25348a7aaf4867" /><Relationship Type="http://schemas.openxmlformats.org/officeDocument/2006/relationships/slide" Target="/ppt/slides/slide2.xml" Id="Rb05f2c23e6f14eb1" /><Relationship Type="http://schemas.openxmlformats.org/officeDocument/2006/relationships/slide" Target="/ppt/slides/slide3.xml" Id="R1d5b2727b31046d6" /><Relationship Type="http://schemas.openxmlformats.org/officeDocument/2006/relationships/slide" Target="/ppt/slides/slide4.xml" Id="R83efe6fda3444d2f" /><Relationship Type="http://schemas.openxmlformats.org/officeDocument/2006/relationships/slide" Target="/ppt/slides/slide5.xml" Id="Rc3a079496607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04cdf5e76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05b8dcc2456d" /><Relationship Type="http://schemas.openxmlformats.org/officeDocument/2006/relationships/theme" Target="/ppt/slideMasters/theme/theme1.xml" Id="Rb7f60a51594d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305b8dcc2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c493584c4f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eaa017a7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fc2213427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f1dbfe26d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fddb345d9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DOVRE BETONGSERVICE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BETONGSERVICE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 BETONGSERVICE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BETONGSERVICE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BETONGSERVICE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BETONGSERVICE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986 570 233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BETONGSERVICE AS</a:t>
            </a:r>
          </a:p>
        </p:txBody>
      </p:sp>
    </p:spTree>
  </p:cSld>
  <p:clrMapOvr>
    <a:masterClrMapping xmlns:a="http://schemas.openxmlformats.org/drawingml/2006/main"/>
  </p:clrMapOvr>
</p:sld>
</file>