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2b9cdc5f984a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03b50d03c34611"/>
  </p:sldMasterIdLst>
  <p:sldIdLst>
    <p:sldId xmlns:r="http://schemas.openxmlformats.org/officeDocument/2006/relationships" id="256" r:id="R8eb8395902784573"/>
    <p:sldId xmlns:r="http://schemas.openxmlformats.org/officeDocument/2006/relationships" id="257" r:id="R7a4d7f636d364422"/>
    <p:sldId xmlns:r="http://schemas.openxmlformats.org/officeDocument/2006/relationships" id="258" r:id="R6dafaf6375a74990"/>
    <p:sldId xmlns:r="http://schemas.openxmlformats.org/officeDocument/2006/relationships" id="259" r:id="R82822720342d448f"/>
    <p:sldId xmlns:r="http://schemas.openxmlformats.org/officeDocument/2006/relationships" id="260" r:id="R5e6c9c5b0ed84c8f"/>
    <p:sldId xmlns:r="http://schemas.openxmlformats.org/officeDocument/2006/relationships" id="261" r:id="R6f2b886b16ca450e"/>
    <p:sldId xmlns:r="http://schemas.openxmlformats.org/officeDocument/2006/relationships" id="262" r:id="R78a08859cde249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3b50d03c34611" /><Relationship Type="http://schemas.openxmlformats.org/officeDocument/2006/relationships/slide" Target="/ppt/slides/slide1.xml" Id="R8eb8395902784573" /><Relationship Type="http://schemas.openxmlformats.org/officeDocument/2006/relationships/slide" Target="/ppt/slides/slide2.xml" Id="R7a4d7f636d364422" /><Relationship Type="http://schemas.openxmlformats.org/officeDocument/2006/relationships/slide" Target="/ppt/slides/slide3.xml" Id="R6dafaf6375a74990" /><Relationship Type="http://schemas.openxmlformats.org/officeDocument/2006/relationships/slide" Target="/ppt/slides/slide4.xml" Id="R82822720342d448f" /><Relationship Type="http://schemas.openxmlformats.org/officeDocument/2006/relationships/slide" Target="/ppt/slides/slide5.xml" Id="R5e6c9c5b0ed84c8f" /><Relationship Type="http://schemas.openxmlformats.org/officeDocument/2006/relationships/slide" Target="/ppt/slides/slide6.xml" Id="R6f2b886b16ca450e" /><Relationship Type="http://schemas.openxmlformats.org/officeDocument/2006/relationships/slide" Target="/ppt/slides/slide7.xml" Id="R78a08859cde249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9a1883e6448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fc5620780447c" /><Relationship Type="http://schemas.openxmlformats.org/officeDocument/2006/relationships/theme" Target="/ppt/slideMasters/theme/theme1.xml" Id="Ra62b1d7bb61c49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efc562078044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ce180499443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2edbc97e0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28024fcb44b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e50b1a7f242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87d77989b43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b748ee6c340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d77e5932b40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HØYT &amp; LAVT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HØYT &amp; LAVT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135 268 932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−3 833 866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10 482 761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40 822 523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HØYT &amp; LAVT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Birkebeinerveien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3517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13 02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post@hoyt-lavt.no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986 565 817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HØYT &amp; LAVT AS</a:t>
            </a:r>
          </a:p>
        </p:txBody>
      </p:sp>
    </p:spTree>
  </p:cSld>
  <p:clrMapOvr>
    <a:masterClrMapping xmlns:a="http://schemas.openxmlformats.org/drawingml/2006/main"/>
  </p:clrMapOvr>
</p:sld>
</file>