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3bfcc7ebc041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c3649444a043aa"/>
  </p:sldMasterIdLst>
  <p:sldIdLst>
    <p:sldId xmlns:r="http://schemas.openxmlformats.org/officeDocument/2006/relationships" id="256" r:id="Ra716048cfda64a04"/>
    <p:sldId xmlns:r="http://schemas.openxmlformats.org/officeDocument/2006/relationships" id="257" r:id="Ra02cda2a22a842fd"/>
    <p:sldId xmlns:r="http://schemas.openxmlformats.org/officeDocument/2006/relationships" id="258" r:id="R769c98a39aca4c02"/>
    <p:sldId xmlns:r="http://schemas.openxmlformats.org/officeDocument/2006/relationships" id="259" r:id="R761177b398c74b04"/>
    <p:sldId xmlns:r="http://schemas.openxmlformats.org/officeDocument/2006/relationships" id="260" r:id="Rb7ed00974fee414a"/>
    <p:sldId xmlns:r="http://schemas.openxmlformats.org/officeDocument/2006/relationships" id="261" r:id="Re808d1c22bb34eb8"/>
    <p:sldId xmlns:r="http://schemas.openxmlformats.org/officeDocument/2006/relationships" id="262" r:id="R4ca797d2546d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c3649444a043aa" /><Relationship Type="http://schemas.openxmlformats.org/officeDocument/2006/relationships/slide" Target="/ppt/slides/slide1.xml" Id="Ra716048cfda64a04" /><Relationship Type="http://schemas.openxmlformats.org/officeDocument/2006/relationships/slide" Target="/ppt/slides/slide2.xml" Id="Ra02cda2a22a842fd" /><Relationship Type="http://schemas.openxmlformats.org/officeDocument/2006/relationships/slide" Target="/ppt/slides/slide3.xml" Id="R769c98a39aca4c02" /><Relationship Type="http://schemas.openxmlformats.org/officeDocument/2006/relationships/slide" Target="/ppt/slides/slide4.xml" Id="R761177b398c74b04" /><Relationship Type="http://schemas.openxmlformats.org/officeDocument/2006/relationships/slide" Target="/ppt/slides/slide5.xml" Id="Rb7ed00974fee414a" /><Relationship Type="http://schemas.openxmlformats.org/officeDocument/2006/relationships/slide" Target="/ppt/slides/slide6.xml" Id="Re808d1c22bb34eb8" /><Relationship Type="http://schemas.openxmlformats.org/officeDocument/2006/relationships/slide" Target="/ppt/slides/slide7.xml" Id="R4ca797d2546d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07c91340c4e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8816e53a041eb" /><Relationship Type="http://schemas.openxmlformats.org/officeDocument/2006/relationships/theme" Target="/ppt/slideMasters/theme/theme1.xml" Id="R32a01b7b0bc540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88816e53a041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6459df16c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e702059d64b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a8f64dfb345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4a78c7fb443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f908eadfc4d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c43f7972a42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26e7b01f049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CAZADOR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CAZADOR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CAZADOR INVEST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CAZADOR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CAZADOR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CAZADOR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1 258 010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1 159 294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1 471 440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19 393 029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19 485 465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CAZADOR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JÆGER INGRID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CAZADOR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Skjoldvegen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986 565 582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CAZADOR INVEST AS</a:t>
            </a:r>
          </a:p>
        </p:txBody>
      </p:sp>
    </p:spTree>
  </p:cSld>
  <p:clrMapOvr>
    <a:masterClrMapping xmlns:a="http://schemas.openxmlformats.org/drawingml/2006/main"/>
  </p:clrMapOvr>
</p:sld>
</file>