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052f9deab742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d50bb47f8f43ad"/>
  </p:sldMasterIdLst>
  <p:sldIdLst>
    <p:sldId xmlns:r="http://schemas.openxmlformats.org/officeDocument/2006/relationships" id="256" r:id="Rdb7fada023af4668"/>
    <p:sldId xmlns:r="http://schemas.openxmlformats.org/officeDocument/2006/relationships" id="257" r:id="R4eb2d5aecec94bb5"/>
    <p:sldId xmlns:r="http://schemas.openxmlformats.org/officeDocument/2006/relationships" id="258" r:id="R4b4ce73386cf4f48"/>
    <p:sldId xmlns:r="http://schemas.openxmlformats.org/officeDocument/2006/relationships" id="259" r:id="R7276a768f29f4324"/>
    <p:sldId xmlns:r="http://schemas.openxmlformats.org/officeDocument/2006/relationships" id="260" r:id="R0bc38075807e4e1a"/>
    <p:sldId xmlns:r="http://schemas.openxmlformats.org/officeDocument/2006/relationships" id="261" r:id="Rfd37e0f3beae4393"/>
    <p:sldId xmlns:r="http://schemas.openxmlformats.org/officeDocument/2006/relationships" id="262" r:id="Rfd2dd361726b43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d50bb47f8f43ad" /><Relationship Type="http://schemas.openxmlformats.org/officeDocument/2006/relationships/slide" Target="/ppt/slides/slide1.xml" Id="Rdb7fada023af4668" /><Relationship Type="http://schemas.openxmlformats.org/officeDocument/2006/relationships/slide" Target="/ppt/slides/slide2.xml" Id="R4eb2d5aecec94bb5" /><Relationship Type="http://schemas.openxmlformats.org/officeDocument/2006/relationships/slide" Target="/ppt/slides/slide3.xml" Id="R4b4ce73386cf4f48" /><Relationship Type="http://schemas.openxmlformats.org/officeDocument/2006/relationships/slide" Target="/ppt/slides/slide4.xml" Id="R7276a768f29f4324" /><Relationship Type="http://schemas.openxmlformats.org/officeDocument/2006/relationships/slide" Target="/ppt/slides/slide5.xml" Id="R0bc38075807e4e1a" /><Relationship Type="http://schemas.openxmlformats.org/officeDocument/2006/relationships/slide" Target="/ppt/slides/slide6.xml" Id="Rfd37e0f3beae4393" /><Relationship Type="http://schemas.openxmlformats.org/officeDocument/2006/relationships/slide" Target="/ppt/slides/slide7.xml" Id="Rfd2dd361726b43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9aa4f05d664a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b6145f647468b" /><Relationship Type="http://schemas.openxmlformats.org/officeDocument/2006/relationships/theme" Target="/ppt/slideMasters/theme/theme1.xml" Id="Re8d0c195a3d54b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2b6145f64746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43a7ea5eb40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f1ea41c704f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0c8bb66084f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1640b01174e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63a06d17840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138364b4343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41aa605c642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NÆRMILJØ HAGE OG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NÆRMILJØ HAGE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NÆRMILJØ HAGE OG ANLEGG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NÆRMILJØ HAGE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NÆRMILJØ HAGE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NÆRMILJØ HAGE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42 434 042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973 748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875 727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1 652 927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11 981 115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NÆRMILJØ HAGE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DAMAJO HOLDING AS  –  57,4 %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STEFFEN INDRØY  –  24,6 %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NÆRMILJØ HAGE OG ANLEGG AS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STYRING MOT FRAMTIDEN AS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NÆRMILJØ HAGE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Sædalsveien 160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41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post@nermiljo.no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986 563 407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NÆRMILJØ HAGE OG ANLEGG AS</a:t>
            </a:r>
          </a:p>
        </p:txBody>
      </p:sp>
    </p:spTree>
  </p:cSld>
  <p:clrMapOvr>
    <a:masterClrMapping xmlns:a="http://schemas.openxmlformats.org/drawingml/2006/main"/>
  </p:clrMapOvr>
</p:sld>
</file>