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f1d9949e71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52329158e24aaf"/>
  </p:sldMasterIdLst>
  <p:sldIdLst>
    <p:sldId xmlns:r="http://schemas.openxmlformats.org/officeDocument/2006/relationships" id="256" r:id="R2c0c158b9d9d47c0"/>
    <p:sldId xmlns:r="http://schemas.openxmlformats.org/officeDocument/2006/relationships" id="257" r:id="R6f9e65214ad745de"/>
    <p:sldId xmlns:r="http://schemas.openxmlformats.org/officeDocument/2006/relationships" id="258" r:id="R5ee39a1ddb4a40fc"/>
    <p:sldId xmlns:r="http://schemas.openxmlformats.org/officeDocument/2006/relationships" id="259" r:id="R6caeebeb8a4a430d"/>
    <p:sldId xmlns:r="http://schemas.openxmlformats.org/officeDocument/2006/relationships" id="260" r:id="Rec0f8b35a0eb4363"/>
    <p:sldId xmlns:r="http://schemas.openxmlformats.org/officeDocument/2006/relationships" id="261" r:id="R25170cc3cc52486f"/>
    <p:sldId xmlns:r="http://schemas.openxmlformats.org/officeDocument/2006/relationships" id="262" r:id="R1ddd4609899b42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2329158e24aaf" /><Relationship Type="http://schemas.openxmlformats.org/officeDocument/2006/relationships/slide" Target="/ppt/slides/slide1.xml" Id="R2c0c158b9d9d47c0" /><Relationship Type="http://schemas.openxmlformats.org/officeDocument/2006/relationships/slide" Target="/ppt/slides/slide2.xml" Id="R6f9e65214ad745de" /><Relationship Type="http://schemas.openxmlformats.org/officeDocument/2006/relationships/slide" Target="/ppt/slides/slide3.xml" Id="R5ee39a1ddb4a40fc" /><Relationship Type="http://schemas.openxmlformats.org/officeDocument/2006/relationships/slide" Target="/ppt/slides/slide4.xml" Id="R6caeebeb8a4a430d" /><Relationship Type="http://schemas.openxmlformats.org/officeDocument/2006/relationships/slide" Target="/ppt/slides/slide5.xml" Id="Rec0f8b35a0eb4363" /><Relationship Type="http://schemas.openxmlformats.org/officeDocument/2006/relationships/slide" Target="/ppt/slides/slide6.xml" Id="R25170cc3cc52486f" /><Relationship Type="http://schemas.openxmlformats.org/officeDocument/2006/relationships/slide" Target="/ppt/slides/slide7.xml" Id="R1ddd4609899b42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450775a3641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549f0c5b84f0a" /><Relationship Type="http://schemas.openxmlformats.org/officeDocument/2006/relationships/theme" Target="/ppt/slideMasters/theme/theme1.xml" Id="Rb09d36481b554d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2549f0c5b8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b005ee22641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a99a1aaf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31d2a0f2845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43c764701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8c3a9a63342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a8cbf8f7246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2c8d094254b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