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06a45d010944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90829e83a245d4"/>
  </p:sldMasterIdLst>
  <p:sldIdLst>
    <p:sldId xmlns:r="http://schemas.openxmlformats.org/officeDocument/2006/relationships" id="256" r:id="R1162dc65f9584501"/>
    <p:sldId xmlns:r="http://schemas.openxmlformats.org/officeDocument/2006/relationships" id="257" r:id="R5946de7541714ec4"/>
    <p:sldId xmlns:r="http://schemas.openxmlformats.org/officeDocument/2006/relationships" id="258" r:id="Rbbb9096235c9452e"/>
    <p:sldId xmlns:r="http://schemas.openxmlformats.org/officeDocument/2006/relationships" id="259" r:id="R65ef509019ee4b4d"/>
    <p:sldId xmlns:r="http://schemas.openxmlformats.org/officeDocument/2006/relationships" id="260" r:id="Rc3330b170d1845b7"/>
    <p:sldId xmlns:r="http://schemas.openxmlformats.org/officeDocument/2006/relationships" id="261" r:id="R92c744521842406c"/>
    <p:sldId xmlns:r="http://schemas.openxmlformats.org/officeDocument/2006/relationships" id="262" r:id="R4c300702e6654f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90829e83a245d4" /><Relationship Type="http://schemas.openxmlformats.org/officeDocument/2006/relationships/slide" Target="/ppt/slides/slide1.xml" Id="R1162dc65f9584501" /><Relationship Type="http://schemas.openxmlformats.org/officeDocument/2006/relationships/slide" Target="/ppt/slides/slide2.xml" Id="R5946de7541714ec4" /><Relationship Type="http://schemas.openxmlformats.org/officeDocument/2006/relationships/slide" Target="/ppt/slides/slide3.xml" Id="Rbbb9096235c9452e" /><Relationship Type="http://schemas.openxmlformats.org/officeDocument/2006/relationships/slide" Target="/ppt/slides/slide4.xml" Id="R65ef509019ee4b4d" /><Relationship Type="http://schemas.openxmlformats.org/officeDocument/2006/relationships/slide" Target="/ppt/slides/slide5.xml" Id="Rc3330b170d1845b7" /><Relationship Type="http://schemas.openxmlformats.org/officeDocument/2006/relationships/slide" Target="/ppt/slides/slide6.xml" Id="R92c744521842406c" /><Relationship Type="http://schemas.openxmlformats.org/officeDocument/2006/relationships/slide" Target="/ppt/slides/slide7.xml" Id="R4c300702e6654f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deac15c32241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4aee85fc7441f" /><Relationship Type="http://schemas.openxmlformats.org/officeDocument/2006/relationships/theme" Target="/ppt/slideMasters/theme/theme1.xml" Id="R83c1a3d86cd94b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b4aee85fc744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4bd343f974d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3ae1eabcf47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f3795316d46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039e8413543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3edf2de9942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59dd9653c44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8288655b241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HBV BETONG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HBV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HBV BETONG AS ble etablert [år] og holder til i Skei I Jølster.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HBV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HBV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HBV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40 540 572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101 510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6 402 151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19 326 610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HBV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HBV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HBV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6843 Skei I Jølster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986 556 478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HBV BETONG AS</a:t>
            </a:r>
          </a:p>
        </p:txBody>
      </p:sp>
    </p:spTree>
  </p:cSld>
  <p:clrMapOvr>
    <a:masterClrMapping xmlns:a="http://schemas.openxmlformats.org/drawingml/2006/main"/>
  </p:clrMapOvr>
</p:sld>
</file>