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9b16c68fccf4fa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4053d092c8f4a64"/>
  </p:sldMasterIdLst>
  <p:sldIdLst>
    <p:sldId xmlns:r="http://schemas.openxmlformats.org/officeDocument/2006/relationships" id="256" r:id="R6b114b7fb6f546d1"/>
    <p:sldId xmlns:r="http://schemas.openxmlformats.org/officeDocument/2006/relationships" id="257" r:id="Rb34e2a28a89747f6"/>
    <p:sldId xmlns:r="http://schemas.openxmlformats.org/officeDocument/2006/relationships" id="258" r:id="R8857e54f96d94924"/>
    <p:sldId xmlns:r="http://schemas.openxmlformats.org/officeDocument/2006/relationships" id="259" r:id="R7c2b502276014a3c"/>
    <p:sldId xmlns:r="http://schemas.openxmlformats.org/officeDocument/2006/relationships" id="260" r:id="R25112993421f4836"/>
    <p:sldId xmlns:r="http://schemas.openxmlformats.org/officeDocument/2006/relationships" id="261" r:id="R6dd16091bb22475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4053d092c8f4a64" /><Relationship Type="http://schemas.openxmlformats.org/officeDocument/2006/relationships/slide" Target="/ppt/slides/slide1.xml" Id="R6b114b7fb6f546d1" /><Relationship Type="http://schemas.openxmlformats.org/officeDocument/2006/relationships/slide" Target="/ppt/slides/slide2.xml" Id="Rb34e2a28a89747f6" /><Relationship Type="http://schemas.openxmlformats.org/officeDocument/2006/relationships/slide" Target="/ppt/slides/slide3.xml" Id="R8857e54f96d94924" /><Relationship Type="http://schemas.openxmlformats.org/officeDocument/2006/relationships/slide" Target="/ppt/slides/slide4.xml" Id="R7c2b502276014a3c" /><Relationship Type="http://schemas.openxmlformats.org/officeDocument/2006/relationships/slide" Target="/ppt/slides/slide5.xml" Id="R25112993421f4836" /><Relationship Type="http://schemas.openxmlformats.org/officeDocument/2006/relationships/slide" Target="/ppt/slides/slide6.xml" Id="R6dd16091bb22475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ac7aa964d1a4ef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d4281a816140aa" /><Relationship Type="http://schemas.openxmlformats.org/officeDocument/2006/relationships/theme" Target="/ppt/slideMasters/theme/theme1.xml" Id="Rcf61da8fe01d447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0d4281a816140a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fbb34ac7f04d1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07796945a1449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ef59b1b953430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90ef372a0247a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eaae4dd7c54f2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1762b1b00a47f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KINN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KINN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KINN REGNSKAP AS ble etablert [år] og holder til i Florø.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KINN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KINN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KINN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BERGLJOT OSLAND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KINN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Strandgata 52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6905 Florø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57 75 14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986 553 258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KINN REGNSKAP AS</a:t>
            </a:r>
          </a:p>
        </p:txBody>
      </p:sp>
    </p:spTree>
  </p:cSld>
  <p:clrMapOvr>
    <a:masterClrMapping xmlns:a="http://schemas.openxmlformats.org/drawingml/2006/main"/>
  </p:clrMapOvr>
</p:sld>
</file>