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5546da49cb43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916fc5234a4614"/>
  </p:sldMasterIdLst>
  <p:sldIdLst>
    <p:sldId xmlns:r="http://schemas.openxmlformats.org/officeDocument/2006/relationships" id="256" r:id="R30471878c6b84867"/>
    <p:sldId xmlns:r="http://schemas.openxmlformats.org/officeDocument/2006/relationships" id="257" r:id="Ra126802886d548f6"/>
    <p:sldId xmlns:r="http://schemas.openxmlformats.org/officeDocument/2006/relationships" id="258" r:id="Rb094c7d99fcb425b"/>
    <p:sldId xmlns:r="http://schemas.openxmlformats.org/officeDocument/2006/relationships" id="259" r:id="R8716baec82f94823"/>
    <p:sldId xmlns:r="http://schemas.openxmlformats.org/officeDocument/2006/relationships" id="260" r:id="Rd0df2e0902144b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916fc5234a4614" /><Relationship Type="http://schemas.openxmlformats.org/officeDocument/2006/relationships/slide" Target="/ppt/slides/slide1.xml" Id="R30471878c6b84867" /><Relationship Type="http://schemas.openxmlformats.org/officeDocument/2006/relationships/slide" Target="/ppt/slides/slide2.xml" Id="Ra126802886d548f6" /><Relationship Type="http://schemas.openxmlformats.org/officeDocument/2006/relationships/slide" Target="/ppt/slides/slide3.xml" Id="Rb094c7d99fcb425b" /><Relationship Type="http://schemas.openxmlformats.org/officeDocument/2006/relationships/slide" Target="/ppt/slides/slide4.xml" Id="R8716baec82f94823" /><Relationship Type="http://schemas.openxmlformats.org/officeDocument/2006/relationships/slide" Target="/ppt/slides/slide5.xml" Id="Rd0df2e0902144b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0309d587b84f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b6838311c48ca" /><Relationship Type="http://schemas.openxmlformats.org/officeDocument/2006/relationships/theme" Target="/ppt/slideMasters/theme/theme1.xml" Id="R322ad11134434f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1b6838311c48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9a971fd8348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55dc0763f44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0ad6d215346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77bef9dcd4e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4c0c075d145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SMO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SMO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986 552 898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SMO CONSULTING AS</a:t>
            </a:r>
          </a:p>
        </p:txBody>
      </p:sp>
    </p:spTree>
  </p:cSld>
  <p:clrMapOvr>
    <a:masterClrMapping xmlns:a="http://schemas.openxmlformats.org/drawingml/2006/main"/>
  </p:clrMapOvr>
</p:sld>
</file>