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a51245cc20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1a2d97a8654509"/>
  </p:sldMasterIdLst>
  <p:sldIdLst>
    <p:sldId xmlns:r="http://schemas.openxmlformats.org/officeDocument/2006/relationships" id="256" r:id="Ref8289bd936b4808"/>
    <p:sldId xmlns:r="http://schemas.openxmlformats.org/officeDocument/2006/relationships" id="257" r:id="Rbecdb9ac76804ac2"/>
    <p:sldId xmlns:r="http://schemas.openxmlformats.org/officeDocument/2006/relationships" id="258" r:id="R7d3692a457d241d8"/>
    <p:sldId xmlns:r="http://schemas.openxmlformats.org/officeDocument/2006/relationships" id="259" r:id="R1b26c1c6b07c4953"/>
    <p:sldId xmlns:r="http://schemas.openxmlformats.org/officeDocument/2006/relationships" id="260" r:id="Re3a9cbfdde5e4cf5"/>
    <p:sldId xmlns:r="http://schemas.openxmlformats.org/officeDocument/2006/relationships" id="261" r:id="R5313571119594b5e"/>
    <p:sldId xmlns:r="http://schemas.openxmlformats.org/officeDocument/2006/relationships" id="262" r:id="Rbcf7789ad6164f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a2d97a8654509" /><Relationship Type="http://schemas.openxmlformats.org/officeDocument/2006/relationships/slide" Target="/ppt/slides/slide1.xml" Id="Ref8289bd936b4808" /><Relationship Type="http://schemas.openxmlformats.org/officeDocument/2006/relationships/slide" Target="/ppt/slides/slide2.xml" Id="Rbecdb9ac76804ac2" /><Relationship Type="http://schemas.openxmlformats.org/officeDocument/2006/relationships/slide" Target="/ppt/slides/slide3.xml" Id="R7d3692a457d241d8" /><Relationship Type="http://schemas.openxmlformats.org/officeDocument/2006/relationships/slide" Target="/ppt/slides/slide4.xml" Id="R1b26c1c6b07c4953" /><Relationship Type="http://schemas.openxmlformats.org/officeDocument/2006/relationships/slide" Target="/ppt/slides/slide5.xml" Id="Re3a9cbfdde5e4cf5" /><Relationship Type="http://schemas.openxmlformats.org/officeDocument/2006/relationships/slide" Target="/ppt/slides/slide6.xml" Id="R5313571119594b5e" /><Relationship Type="http://schemas.openxmlformats.org/officeDocument/2006/relationships/slide" Target="/ppt/slides/slide7.xml" Id="Rbcf7789ad6164f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718f4b175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462bb8d0842c2" /><Relationship Type="http://schemas.openxmlformats.org/officeDocument/2006/relationships/theme" Target="/ppt/slideMasters/theme/theme1.xml" Id="Rc51a41351778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462bb8d08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3df708f71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3eea29915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d6f641de2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40e9b950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52af69e7b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bca9a3aee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b99d4e521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HJELLE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HJELLE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642 536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firmapost@hjelle.org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www.hjelle.org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986 552 863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