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241811f30e4f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78133bbf684670"/>
  </p:sldMasterIdLst>
  <p:sldIdLst>
    <p:sldId xmlns:r="http://schemas.openxmlformats.org/officeDocument/2006/relationships" id="256" r:id="Rb16cb9265839440f"/>
    <p:sldId xmlns:r="http://schemas.openxmlformats.org/officeDocument/2006/relationships" id="257" r:id="Rf7e0a35022da4d37"/>
    <p:sldId xmlns:r="http://schemas.openxmlformats.org/officeDocument/2006/relationships" id="258" r:id="R3f6187619ec440b6"/>
    <p:sldId xmlns:r="http://schemas.openxmlformats.org/officeDocument/2006/relationships" id="259" r:id="R747072d448f049a7"/>
    <p:sldId xmlns:r="http://schemas.openxmlformats.org/officeDocument/2006/relationships" id="260" r:id="R168a3f29b12c4121"/>
    <p:sldId xmlns:r="http://schemas.openxmlformats.org/officeDocument/2006/relationships" id="261" r:id="R00ae669966b6404e"/>
    <p:sldId xmlns:r="http://schemas.openxmlformats.org/officeDocument/2006/relationships" id="262" r:id="R77815e78d6d545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78133bbf684670" /><Relationship Type="http://schemas.openxmlformats.org/officeDocument/2006/relationships/slide" Target="/ppt/slides/slide1.xml" Id="Rb16cb9265839440f" /><Relationship Type="http://schemas.openxmlformats.org/officeDocument/2006/relationships/slide" Target="/ppt/slides/slide2.xml" Id="Rf7e0a35022da4d37" /><Relationship Type="http://schemas.openxmlformats.org/officeDocument/2006/relationships/slide" Target="/ppt/slides/slide3.xml" Id="R3f6187619ec440b6" /><Relationship Type="http://schemas.openxmlformats.org/officeDocument/2006/relationships/slide" Target="/ppt/slides/slide4.xml" Id="R747072d448f049a7" /><Relationship Type="http://schemas.openxmlformats.org/officeDocument/2006/relationships/slide" Target="/ppt/slides/slide5.xml" Id="R168a3f29b12c4121" /><Relationship Type="http://schemas.openxmlformats.org/officeDocument/2006/relationships/slide" Target="/ppt/slides/slide6.xml" Id="R00ae669966b6404e" /><Relationship Type="http://schemas.openxmlformats.org/officeDocument/2006/relationships/slide" Target="/ppt/slides/slide7.xml" Id="R77815e78d6d545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8effff8074d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150d040ca4613" /><Relationship Type="http://schemas.openxmlformats.org/officeDocument/2006/relationships/theme" Target="/ppt/slideMasters/theme/theme1.xml" Id="R5a5e4526d9d844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6150d040ca46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ac7d5ecf641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3bb9d891b40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7a315ded348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d52669d2344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37bfb15d142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3495a05aa4b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bd329fe2946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MAP AIRCRAFT PROJECTS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 AIRCRAFT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MAP AIRCRAFT PROJECTS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 AIRCRAFT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 AIRCRAFT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 AIRCRAFT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36 350 565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9 182 791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11 335 561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33 932 880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56 285 867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 AIRCRAFT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PURVIS MARTIN ANDREW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PURVIS UNA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 AIRCRAFT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Øygardslia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4051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986 550 119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 AIRCRAFT PROJECTS AS</a:t>
            </a:r>
          </a:p>
        </p:txBody>
      </p:sp>
    </p:spTree>
  </p:cSld>
  <p:clrMapOvr>
    <a:masterClrMapping xmlns:a="http://schemas.openxmlformats.org/drawingml/2006/main"/>
  </p:clrMapOvr>
</p:sld>
</file>