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234718074646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7d21c7b1f94e4d"/>
  </p:sldMasterIdLst>
  <p:sldIdLst>
    <p:sldId xmlns:r="http://schemas.openxmlformats.org/officeDocument/2006/relationships" id="256" r:id="Ree33469286914a61"/>
    <p:sldId xmlns:r="http://schemas.openxmlformats.org/officeDocument/2006/relationships" id="257" r:id="R437b4c69fbd944de"/>
    <p:sldId xmlns:r="http://schemas.openxmlformats.org/officeDocument/2006/relationships" id="258" r:id="R63bf168d0c6d440b"/>
    <p:sldId xmlns:r="http://schemas.openxmlformats.org/officeDocument/2006/relationships" id="259" r:id="R000641d576074382"/>
    <p:sldId xmlns:r="http://schemas.openxmlformats.org/officeDocument/2006/relationships" id="260" r:id="Rba2a5de085a64e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d21c7b1f94e4d" /><Relationship Type="http://schemas.openxmlformats.org/officeDocument/2006/relationships/slide" Target="/ppt/slides/slide1.xml" Id="Ree33469286914a61" /><Relationship Type="http://schemas.openxmlformats.org/officeDocument/2006/relationships/slide" Target="/ppt/slides/slide2.xml" Id="R437b4c69fbd944de" /><Relationship Type="http://schemas.openxmlformats.org/officeDocument/2006/relationships/slide" Target="/ppt/slides/slide3.xml" Id="R63bf168d0c6d440b" /><Relationship Type="http://schemas.openxmlformats.org/officeDocument/2006/relationships/slide" Target="/ppt/slides/slide4.xml" Id="R000641d576074382" /><Relationship Type="http://schemas.openxmlformats.org/officeDocument/2006/relationships/slide" Target="/ppt/slides/slide5.xml" Id="Rba2a5de085a64e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ffc372aa844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a5f56afbc45bb" /><Relationship Type="http://schemas.openxmlformats.org/officeDocument/2006/relationships/theme" Target="/ppt/slideMasters/theme/theme1.xml" Id="Rb56cca680fd8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ca5f56afbc45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2c48193284c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eb0e5aaf64e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f2245ccb343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da9f11f1848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f65c5bc80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EKEBERG OG GRIMSRUD BYGG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OG GRIMSRUD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EKEBERG OG GRIMSRUD BYGG OG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OG GRIMSRUD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OG GRIMSRUD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OG GRIMSRUD BYGG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986 548 491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EKEBERG OG GRIMSRUD BYGG OG EIENDOM AS</a:t>
            </a:r>
          </a:p>
        </p:txBody>
      </p:sp>
    </p:spTree>
  </p:cSld>
  <p:clrMapOvr>
    <a:masterClrMapping xmlns:a="http://schemas.openxmlformats.org/drawingml/2006/main"/>
  </p:clrMapOvr>
</p:sld>
</file>