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ab77380e0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82bf25fd04f5f"/>
  </p:sldMasterIdLst>
  <p:sldIdLst>
    <p:sldId xmlns:r="http://schemas.openxmlformats.org/officeDocument/2006/relationships" id="256" r:id="Re908bceb085c472e"/>
    <p:sldId xmlns:r="http://schemas.openxmlformats.org/officeDocument/2006/relationships" id="257" r:id="R9a75e782497d4118"/>
    <p:sldId xmlns:r="http://schemas.openxmlformats.org/officeDocument/2006/relationships" id="258" r:id="Rb99f9b25c910447d"/>
    <p:sldId xmlns:r="http://schemas.openxmlformats.org/officeDocument/2006/relationships" id="259" r:id="R78b2cfb845e54de7"/>
    <p:sldId xmlns:r="http://schemas.openxmlformats.org/officeDocument/2006/relationships" id="260" r:id="R51403f129d434b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82bf25fd04f5f" /><Relationship Type="http://schemas.openxmlformats.org/officeDocument/2006/relationships/slide" Target="/ppt/slides/slide1.xml" Id="Re908bceb085c472e" /><Relationship Type="http://schemas.openxmlformats.org/officeDocument/2006/relationships/slide" Target="/ppt/slides/slide2.xml" Id="R9a75e782497d4118" /><Relationship Type="http://schemas.openxmlformats.org/officeDocument/2006/relationships/slide" Target="/ppt/slides/slide3.xml" Id="Rb99f9b25c910447d" /><Relationship Type="http://schemas.openxmlformats.org/officeDocument/2006/relationships/slide" Target="/ppt/slides/slide4.xml" Id="R78b2cfb845e54de7" /><Relationship Type="http://schemas.openxmlformats.org/officeDocument/2006/relationships/slide" Target="/ppt/slides/slide5.xml" Id="R51403f129d434b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f9bc94bf2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b9b035d294ad8" /><Relationship Type="http://schemas.openxmlformats.org/officeDocument/2006/relationships/theme" Target="/ppt/slideMasters/theme/theme1.xml" Id="Rc4626df199d6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b9b035d29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ab322d0d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515acd8d6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1cddf3d1f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58287f833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bf6a7816c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986 546 995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POWERON AS</a:t>
            </a:r>
          </a:p>
        </p:txBody>
      </p:sp>
    </p:spTree>
  </p:cSld>
  <p:clrMapOvr>
    <a:masterClrMapping xmlns:a="http://schemas.openxmlformats.org/drawingml/2006/main"/>
  </p:clrMapOvr>
</p:sld>
</file>