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b02ec53fe4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4785d757c4952"/>
  </p:sldMasterIdLst>
  <p:sldIdLst>
    <p:sldId xmlns:r="http://schemas.openxmlformats.org/officeDocument/2006/relationships" id="256" r:id="R01d7903017924f56"/>
    <p:sldId xmlns:r="http://schemas.openxmlformats.org/officeDocument/2006/relationships" id="257" r:id="R50b997fd6f0243db"/>
    <p:sldId xmlns:r="http://schemas.openxmlformats.org/officeDocument/2006/relationships" id="258" r:id="Rf247c320d3c7493f"/>
    <p:sldId xmlns:r="http://schemas.openxmlformats.org/officeDocument/2006/relationships" id="259" r:id="R4ef00f6665f7419c"/>
    <p:sldId xmlns:r="http://schemas.openxmlformats.org/officeDocument/2006/relationships" id="260" r:id="R358702f5ed5d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4785d757c4952" /><Relationship Type="http://schemas.openxmlformats.org/officeDocument/2006/relationships/slide" Target="/ppt/slides/slide1.xml" Id="R01d7903017924f56" /><Relationship Type="http://schemas.openxmlformats.org/officeDocument/2006/relationships/slide" Target="/ppt/slides/slide2.xml" Id="R50b997fd6f0243db" /><Relationship Type="http://schemas.openxmlformats.org/officeDocument/2006/relationships/slide" Target="/ppt/slides/slide3.xml" Id="Rf247c320d3c7493f" /><Relationship Type="http://schemas.openxmlformats.org/officeDocument/2006/relationships/slide" Target="/ppt/slides/slide4.xml" Id="R4ef00f6665f7419c" /><Relationship Type="http://schemas.openxmlformats.org/officeDocument/2006/relationships/slide" Target="/ppt/slides/slide5.xml" Id="R358702f5ed5d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584b53ec0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eb89101584a7a" /><Relationship Type="http://schemas.openxmlformats.org/officeDocument/2006/relationships/theme" Target="/ppt/slideMasters/theme/theme1.xml" Id="R8e75471546ea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eb89101584a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0b161f0b1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512fe93b5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09e48751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f40f9098e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76869e99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PROINVEST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PROINVEST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986 543 503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