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23a17612c4a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bda5ecba34eb7"/>
  </p:sldMasterIdLst>
  <p:sldIdLst>
    <p:sldId xmlns:r="http://schemas.openxmlformats.org/officeDocument/2006/relationships" id="256" r:id="Re443d15b633c4c67"/>
    <p:sldId xmlns:r="http://schemas.openxmlformats.org/officeDocument/2006/relationships" id="257" r:id="R4b8890d70d124237"/>
    <p:sldId xmlns:r="http://schemas.openxmlformats.org/officeDocument/2006/relationships" id="258" r:id="R2aa0b170d60b4243"/>
    <p:sldId xmlns:r="http://schemas.openxmlformats.org/officeDocument/2006/relationships" id="259" r:id="R926524b2569d443e"/>
    <p:sldId xmlns:r="http://schemas.openxmlformats.org/officeDocument/2006/relationships" id="260" r:id="R70fc9cc75fe14f29"/>
    <p:sldId xmlns:r="http://schemas.openxmlformats.org/officeDocument/2006/relationships" id="261" r:id="R2890c28e7ba742ac"/>
    <p:sldId xmlns:r="http://schemas.openxmlformats.org/officeDocument/2006/relationships" id="262" r:id="Rb6c66f2ee1f8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bda5ecba34eb7" /><Relationship Type="http://schemas.openxmlformats.org/officeDocument/2006/relationships/slide" Target="/ppt/slides/slide1.xml" Id="Re443d15b633c4c67" /><Relationship Type="http://schemas.openxmlformats.org/officeDocument/2006/relationships/slide" Target="/ppt/slides/slide2.xml" Id="R4b8890d70d124237" /><Relationship Type="http://schemas.openxmlformats.org/officeDocument/2006/relationships/slide" Target="/ppt/slides/slide3.xml" Id="R2aa0b170d60b4243" /><Relationship Type="http://schemas.openxmlformats.org/officeDocument/2006/relationships/slide" Target="/ppt/slides/slide4.xml" Id="R926524b2569d443e" /><Relationship Type="http://schemas.openxmlformats.org/officeDocument/2006/relationships/slide" Target="/ppt/slides/slide5.xml" Id="R70fc9cc75fe14f29" /><Relationship Type="http://schemas.openxmlformats.org/officeDocument/2006/relationships/slide" Target="/ppt/slides/slide6.xml" Id="R2890c28e7ba742ac" /><Relationship Type="http://schemas.openxmlformats.org/officeDocument/2006/relationships/slide" Target="/ppt/slides/slide7.xml" Id="Rb6c66f2ee1f8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22cda32a04b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24b95e8844b28" /><Relationship Type="http://schemas.openxmlformats.org/officeDocument/2006/relationships/theme" Target="/ppt/slideMasters/theme/theme1.xml" Id="R5c0948af0e41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24b95e8844b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3bbd98f18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dde0f51374f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09edd697d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c9913a63e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ff636b4d34c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d8a3d6ded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bb7153080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PERIGON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PERIGON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PERIGON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PERIGON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PERIGON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PERIGON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19 119 885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1 145 444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4 740 948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12 482 776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PERIGON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JASA OPERATIONS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FILIO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PERIGON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41 57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986 543 015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PERIGON AS</a:t>
            </a:r>
          </a:p>
        </p:txBody>
      </p:sp>
    </p:spTree>
  </p:cSld>
  <p:clrMapOvr>
    <a:masterClrMapping xmlns:a="http://schemas.openxmlformats.org/drawingml/2006/main"/>
  </p:clrMapOvr>
</p:sld>
</file>