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ca3c3a46cc44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7318ed71cd4fb4"/>
  </p:sldMasterIdLst>
  <p:sldIdLst>
    <p:sldId xmlns:r="http://schemas.openxmlformats.org/officeDocument/2006/relationships" id="256" r:id="R301291b4ea1a4de8"/>
    <p:sldId xmlns:r="http://schemas.openxmlformats.org/officeDocument/2006/relationships" id="257" r:id="Re70f53ec9e594e26"/>
    <p:sldId xmlns:r="http://schemas.openxmlformats.org/officeDocument/2006/relationships" id="258" r:id="R303f5515a14b4c2f"/>
    <p:sldId xmlns:r="http://schemas.openxmlformats.org/officeDocument/2006/relationships" id="259" r:id="Rb007979f04f34376"/>
    <p:sldId xmlns:r="http://schemas.openxmlformats.org/officeDocument/2006/relationships" id="260" r:id="R85ada42da66c4a81"/>
    <p:sldId xmlns:r="http://schemas.openxmlformats.org/officeDocument/2006/relationships" id="261" r:id="Rf662d8c57e3241e7"/>
    <p:sldId xmlns:r="http://schemas.openxmlformats.org/officeDocument/2006/relationships" id="262" r:id="Rcdae043a771944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318ed71cd4fb4" /><Relationship Type="http://schemas.openxmlformats.org/officeDocument/2006/relationships/slide" Target="/ppt/slides/slide1.xml" Id="R301291b4ea1a4de8" /><Relationship Type="http://schemas.openxmlformats.org/officeDocument/2006/relationships/slide" Target="/ppt/slides/slide2.xml" Id="Re70f53ec9e594e26" /><Relationship Type="http://schemas.openxmlformats.org/officeDocument/2006/relationships/slide" Target="/ppt/slides/slide3.xml" Id="R303f5515a14b4c2f" /><Relationship Type="http://schemas.openxmlformats.org/officeDocument/2006/relationships/slide" Target="/ppt/slides/slide4.xml" Id="Rb007979f04f34376" /><Relationship Type="http://schemas.openxmlformats.org/officeDocument/2006/relationships/slide" Target="/ppt/slides/slide5.xml" Id="R85ada42da66c4a81" /><Relationship Type="http://schemas.openxmlformats.org/officeDocument/2006/relationships/slide" Target="/ppt/slides/slide6.xml" Id="Rf662d8c57e3241e7" /><Relationship Type="http://schemas.openxmlformats.org/officeDocument/2006/relationships/slide" Target="/ppt/slides/slide7.xml" Id="Rcdae043a771944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962dc072584c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cff0777264564" /><Relationship Type="http://schemas.openxmlformats.org/officeDocument/2006/relationships/theme" Target="/ppt/slideMasters/theme/theme1.xml" Id="R19af67b7b08641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6cff07772645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76f11026049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c768d71f44e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ccda85c3943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0be485fb44a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369cc502344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b5b47211e40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689664feb40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MALERMESTERTJENESTEN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MALERMESTERTJENESTEN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5 263 209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2 678 116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HVITEBJØRN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