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9c8ce60d7840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eaae84be644c82"/>
  </p:sldMasterIdLst>
  <p:sldIdLst>
    <p:sldId xmlns:r="http://schemas.openxmlformats.org/officeDocument/2006/relationships" id="256" r:id="R2540f34dea424ae8"/>
    <p:sldId xmlns:r="http://schemas.openxmlformats.org/officeDocument/2006/relationships" id="257" r:id="R20bfd759f3af44b4"/>
    <p:sldId xmlns:r="http://schemas.openxmlformats.org/officeDocument/2006/relationships" id="258" r:id="R8ebf57b47dad4540"/>
    <p:sldId xmlns:r="http://schemas.openxmlformats.org/officeDocument/2006/relationships" id="259" r:id="R1dde752f84464e2c"/>
    <p:sldId xmlns:r="http://schemas.openxmlformats.org/officeDocument/2006/relationships" id="260" r:id="Rea325164fa424883"/>
    <p:sldId xmlns:r="http://schemas.openxmlformats.org/officeDocument/2006/relationships" id="261" r:id="Rf73b152515a9492e"/>
    <p:sldId xmlns:r="http://schemas.openxmlformats.org/officeDocument/2006/relationships" id="262" r:id="R5736d71364144a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eaae84be644c82" /><Relationship Type="http://schemas.openxmlformats.org/officeDocument/2006/relationships/slide" Target="/ppt/slides/slide1.xml" Id="R2540f34dea424ae8" /><Relationship Type="http://schemas.openxmlformats.org/officeDocument/2006/relationships/slide" Target="/ppt/slides/slide2.xml" Id="R20bfd759f3af44b4" /><Relationship Type="http://schemas.openxmlformats.org/officeDocument/2006/relationships/slide" Target="/ppt/slides/slide3.xml" Id="R8ebf57b47dad4540" /><Relationship Type="http://schemas.openxmlformats.org/officeDocument/2006/relationships/slide" Target="/ppt/slides/slide4.xml" Id="R1dde752f84464e2c" /><Relationship Type="http://schemas.openxmlformats.org/officeDocument/2006/relationships/slide" Target="/ppt/slides/slide5.xml" Id="Rea325164fa424883" /><Relationship Type="http://schemas.openxmlformats.org/officeDocument/2006/relationships/slide" Target="/ppt/slides/slide6.xml" Id="Rf73b152515a9492e" /><Relationship Type="http://schemas.openxmlformats.org/officeDocument/2006/relationships/slide" Target="/ppt/slides/slide7.xml" Id="R5736d71364144a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0eed6e4c0741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3b873661e44b2" /><Relationship Type="http://schemas.openxmlformats.org/officeDocument/2006/relationships/theme" Target="/ppt/slideMasters/theme/theme1.xml" Id="Rfe12d2dbd92940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53b873661e44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d2a8876a548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75951dcf240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43692af5e4c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07a67016c4e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0ca11a0254d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921ce924048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7a1caf75842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OG MALERMESTERTJENESTEN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OG MALERMESTERTJENESTEN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212 928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2 875 498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HVITEBJØRN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Lienga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10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post@byggogmal.no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www.byggogmal.no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986 540 121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