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ea254e761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263197459445f"/>
  </p:sldMasterIdLst>
  <p:sldIdLst>
    <p:sldId xmlns:r="http://schemas.openxmlformats.org/officeDocument/2006/relationships" id="256" r:id="R808ba7b7b9e040de"/>
    <p:sldId xmlns:r="http://schemas.openxmlformats.org/officeDocument/2006/relationships" id="257" r:id="Reea15ffa93e54bdc"/>
    <p:sldId xmlns:r="http://schemas.openxmlformats.org/officeDocument/2006/relationships" id="258" r:id="R9cf0c85f7d5e47ed"/>
    <p:sldId xmlns:r="http://schemas.openxmlformats.org/officeDocument/2006/relationships" id="259" r:id="R751bcc5d4b504b61"/>
    <p:sldId xmlns:r="http://schemas.openxmlformats.org/officeDocument/2006/relationships" id="260" r:id="R984c34c9668a4125"/>
    <p:sldId xmlns:r="http://schemas.openxmlformats.org/officeDocument/2006/relationships" id="261" r:id="R50d1f42bdea34103"/>
    <p:sldId xmlns:r="http://schemas.openxmlformats.org/officeDocument/2006/relationships" id="262" r:id="R73eeb30f14ad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263197459445f" /><Relationship Type="http://schemas.openxmlformats.org/officeDocument/2006/relationships/slide" Target="/ppt/slides/slide1.xml" Id="R808ba7b7b9e040de" /><Relationship Type="http://schemas.openxmlformats.org/officeDocument/2006/relationships/slide" Target="/ppt/slides/slide2.xml" Id="Reea15ffa93e54bdc" /><Relationship Type="http://schemas.openxmlformats.org/officeDocument/2006/relationships/slide" Target="/ppt/slides/slide3.xml" Id="R9cf0c85f7d5e47ed" /><Relationship Type="http://schemas.openxmlformats.org/officeDocument/2006/relationships/slide" Target="/ppt/slides/slide4.xml" Id="R751bcc5d4b504b61" /><Relationship Type="http://schemas.openxmlformats.org/officeDocument/2006/relationships/slide" Target="/ppt/slides/slide5.xml" Id="R984c34c9668a4125" /><Relationship Type="http://schemas.openxmlformats.org/officeDocument/2006/relationships/slide" Target="/ppt/slides/slide6.xml" Id="R50d1f42bdea34103" /><Relationship Type="http://schemas.openxmlformats.org/officeDocument/2006/relationships/slide" Target="/ppt/slides/slide7.xml" Id="R73eeb30f14ad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b6a486af04a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9b0385e44df5" /><Relationship Type="http://schemas.openxmlformats.org/officeDocument/2006/relationships/theme" Target="/ppt/slideMasters/theme/theme1.xml" Id="Rac7e99123e8b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b9b0385e4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ea433cac8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d1f34950f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840037ffb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c137f9a494e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7cdb6c57b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e08f273ee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46a6d1b79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FYSIOTERAPIKLINIKKEN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FYSIOTERAPIKLINIKKEN AS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870 014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1 916 554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5 008 149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Allhus, Myklebostad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78 48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986 535 764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FYSIOTERAPIKLINIKKEN AS</a:t>
            </a:r>
          </a:p>
        </p:txBody>
      </p:sp>
    </p:spTree>
  </p:cSld>
  <p:clrMapOvr>
    <a:masterClrMapping xmlns:a="http://schemas.openxmlformats.org/drawingml/2006/main"/>
  </p:clrMapOvr>
</p:sld>
</file>