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742882e11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0ce9cc6a0409b"/>
  </p:sldMasterIdLst>
  <p:sldIdLst>
    <p:sldId xmlns:r="http://schemas.openxmlformats.org/officeDocument/2006/relationships" id="256" r:id="Rc08322ea437a46a5"/>
    <p:sldId xmlns:r="http://schemas.openxmlformats.org/officeDocument/2006/relationships" id="257" r:id="Rb0bb35c9c8c445c1"/>
    <p:sldId xmlns:r="http://schemas.openxmlformats.org/officeDocument/2006/relationships" id="258" r:id="Rd49f031df05449cd"/>
    <p:sldId xmlns:r="http://schemas.openxmlformats.org/officeDocument/2006/relationships" id="259" r:id="R714c309047ad4912"/>
    <p:sldId xmlns:r="http://schemas.openxmlformats.org/officeDocument/2006/relationships" id="260" r:id="Rb2280cf01b544a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0ce9cc6a0409b" /><Relationship Type="http://schemas.openxmlformats.org/officeDocument/2006/relationships/slide" Target="/ppt/slides/slide1.xml" Id="Rc08322ea437a46a5" /><Relationship Type="http://schemas.openxmlformats.org/officeDocument/2006/relationships/slide" Target="/ppt/slides/slide2.xml" Id="Rb0bb35c9c8c445c1" /><Relationship Type="http://schemas.openxmlformats.org/officeDocument/2006/relationships/slide" Target="/ppt/slides/slide3.xml" Id="Rd49f031df05449cd" /><Relationship Type="http://schemas.openxmlformats.org/officeDocument/2006/relationships/slide" Target="/ppt/slides/slide4.xml" Id="R714c309047ad4912" /><Relationship Type="http://schemas.openxmlformats.org/officeDocument/2006/relationships/slide" Target="/ppt/slides/slide5.xml" Id="Rb2280cf01b544a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ce535d291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0abe2163a4e9e" /><Relationship Type="http://schemas.openxmlformats.org/officeDocument/2006/relationships/theme" Target="/ppt/slideMasters/theme/theme1.xml" Id="R1b22497e673345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d0abe2163a4e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8c3f00086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a83463dc84a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9328a2a49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1093a3c4241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115cf0791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MERTEN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MERTEN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MERTEN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MERTEN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MERTEN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MERTEN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986 532 374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MERTEN NORGE AS</a:t>
            </a:r>
          </a:p>
        </p:txBody>
      </p:sp>
    </p:spTree>
  </p:cSld>
  <p:clrMapOvr>
    <a:masterClrMapping xmlns:a="http://schemas.openxmlformats.org/drawingml/2006/main"/>
  </p:clrMapOvr>
</p:sld>
</file>