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39ca04b56e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a19041239d4535"/>
  </p:sldMasterIdLst>
  <p:sldIdLst>
    <p:sldId xmlns:r="http://schemas.openxmlformats.org/officeDocument/2006/relationships" id="256" r:id="Ra7754ac17077458c"/>
    <p:sldId xmlns:r="http://schemas.openxmlformats.org/officeDocument/2006/relationships" id="257" r:id="Rb1f2c99aec0d4b8a"/>
    <p:sldId xmlns:r="http://schemas.openxmlformats.org/officeDocument/2006/relationships" id="258" r:id="Rfc6c88ace52c41b9"/>
    <p:sldId xmlns:r="http://schemas.openxmlformats.org/officeDocument/2006/relationships" id="259" r:id="R1bb985ecb3d348b6"/>
    <p:sldId xmlns:r="http://schemas.openxmlformats.org/officeDocument/2006/relationships" id="260" r:id="Ra03840f49a5a40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19041239d4535" /><Relationship Type="http://schemas.openxmlformats.org/officeDocument/2006/relationships/slide" Target="/ppt/slides/slide1.xml" Id="Ra7754ac17077458c" /><Relationship Type="http://schemas.openxmlformats.org/officeDocument/2006/relationships/slide" Target="/ppt/slides/slide2.xml" Id="Rb1f2c99aec0d4b8a" /><Relationship Type="http://schemas.openxmlformats.org/officeDocument/2006/relationships/slide" Target="/ppt/slides/slide3.xml" Id="Rfc6c88ace52c41b9" /><Relationship Type="http://schemas.openxmlformats.org/officeDocument/2006/relationships/slide" Target="/ppt/slides/slide4.xml" Id="R1bb985ecb3d348b6" /><Relationship Type="http://schemas.openxmlformats.org/officeDocument/2006/relationships/slide" Target="/ppt/slides/slide5.xml" Id="Ra03840f49a5a40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f27dae3fb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64c82a7784216" /><Relationship Type="http://schemas.openxmlformats.org/officeDocument/2006/relationships/theme" Target="/ppt/slideMasters/theme/theme1.xml" Id="Ra400cac79426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64c82a778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c6dc94a8b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750fc8e0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997b58399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4d1f6fc88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273cfde6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986 531 483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REC. AS</a:t>
            </a:r>
          </a:p>
        </p:txBody>
      </p:sp>
    </p:spTree>
  </p:cSld>
  <p:clrMapOvr>
    <a:masterClrMapping xmlns:a="http://schemas.openxmlformats.org/drawingml/2006/main"/>
  </p:clrMapOvr>
</p:sld>
</file>