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27769ad01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603e349534b4f"/>
  </p:sldMasterIdLst>
  <p:sldIdLst>
    <p:sldId xmlns:r="http://schemas.openxmlformats.org/officeDocument/2006/relationships" id="256" r:id="R72115300537f4912"/>
    <p:sldId xmlns:r="http://schemas.openxmlformats.org/officeDocument/2006/relationships" id="257" r:id="R73c44543dd8b4459"/>
    <p:sldId xmlns:r="http://schemas.openxmlformats.org/officeDocument/2006/relationships" id="258" r:id="Re7c7f5a2977541e4"/>
    <p:sldId xmlns:r="http://schemas.openxmlformats.org/officeDocument/2006/relationships" id="259" r:id="R857f228b69be4285"/>
    <p:sldId xmlns:r="http://schemas.openxmlformats.org/officeDocument/2006/relationships" id="260" r:id="R0cbd90cf08e9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603e349534b4f" /><Relationship Type="http://schemas.openxmlformats.org/officeDocument/2006/relationships/slide" Target="/ppt/slides/slide1.xml" Id="R72115300537f4912" /><Relationship Type="http://schemas.openxmlformats.org/officeDocument/2006/relationships/slide" Target="/ppt/slides/slide2.xml" Id="R73c44543dd8b4459" /><Relationship Type="http://schemas.openxmlformats.org/officeDocument/2006/relationships/slide" Target="/ppt/slides/slide3.xml" Id="Re7c7f5a2977541e4" /><Relationship Type="http://schemas.openxmlformats.org/officeDocument/2006/relationships/slide" Target="/ppt/slides/slide4.xml" Id="R857f228b69be4285" /><Relationship Type="http://schemas.openxmlformats.org/officeDocument/2006/relationships/slide" Target="/ppt/slides/slide5.xml" Id="R0cbd90cf08e9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0c80cc6f1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04082d0d3464e" /><Relationship Type="http://schemas.openxmlformats.org/officeDocument/2006/relationships/theme" Target="/ppt/slideMasters/theme/theme1.xml" Id="Rb795c10ba03447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304082d0d3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b550a4a6b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406d6a6b2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a52913ea3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7ee587b9b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70146078a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BRANDMIND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BRANDMIND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986 529 470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BRANDMIND AS</a:t>
            </a:r>
          </a:p>
        </p:txBody>
      </p:sp>
    </p:spTree>
  </p:cSld>
  <p:clrMapOvr>
    <a:masterClrMapping xmlns:a="http://schemas.openxmlformats.org/drawingml/2006/main"/>
  </p:clrMapOvr>
</p:sld>
</file>