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83d783e1bf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e8755ec634e0a"/>
  </p:sldMasterIdLst>
  <p:sldIdLst>
    <p:sldId xmlns:r="http://schemas.openxmlformats.org/officeDocument/2006/relationships" id="256" r:id="R7afc5552594946ae"/>
    <p:sldId xmlns:r="http://schemas.openxmlformats.org/officeDocument/2006/relationships" id="257" r:id="Rfe44e6e3322e4e23"/>
    <p:sldId xmlns:r="http://schemas.openxmlformats.org/officeDocument/2006/relationships" id="258" r:id="R37cb79168f7949cf"/>
    <p:sldId xmlns:r="http://schemas.openxmlformats.org/officeDocument/2006/relationships" id="259" r:id="R33170a571d204c65"/>
    <p:sldId xmlns:r="http://schemas.openxmlformats.org/officeDocument/2006/relationships" id="260" r:id="R448db973f32a4280"/>
    <p:sldId xmlns:r="http://schemas.openxmlformats.org/officeDocument/2006/relationships" id="261" r:id="Rc192bac8fb1d49b7"/>
    <p:sldId xmlns:r="http://schemas.openxmlformats.org/officeDocument/2006/relationships" id="262" r:id="Rbff27047a4e048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e8755ec634e0a" /><Relationship Type="http://schemas.openxmlformats.org/officeDocument/2006/relationships/slide" Target="/ppt/slides/slide1.xml" Id="R7afc5552594946ae" /><Relationship Type="http://schemas.openxmlformats.org/officeDocument/2006/relationships/slide" Target="/ppt/slides/slide2.xml" Id="Rfe44e6e3322e4e23" /><Relationship Type="http://schemas.openxmlformats.org/officeDocument/2006/relationships/slide" Target="/ppt/slides/slide3.xml" Id="R37cb79168f7949cf" /><Relationship Type="http://schemas.openxmlformats.org/officeDocument/2006/relationships/slide" Target="/ppt/slides/slide4.xml" Id="R33170a571d204c65" /><Relationship Type="http://schemas.openxmlformats.org/officeDocument/2006/relationships/slide" Target="/ppt/slides/slide5.xml" Id="R448db973f32a4280" /><Relationship Type="http://schemas.openxmlformats.org/officeDocument/2006/relationships/slide" Target="/ppt/slides/slide6.xml" Id="Rc192bac8fb1d49b7" /><Relationship Type="http://schemas.openxmlformats.org/officeDocument/2006/relationships/slide" Target="/ppt/slides/slide7.xml" Id="Rbff27047a4e048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0bda4fcde4d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17d945cf542bc" /><Relationship Type="http://schemas.openxmlformats.org/officeDocument/2006/relationships/theme" Target="/ppt/slideMasters/theme/theme1.xml" Id="R8170c9d2cc72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17d945cf5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112f143f42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0f545adaf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2e3026e7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9d909bcd6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6621c99f24a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343265aa940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06ee843e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STOPLIGHT ELEKTRO OG BYGNINGSTEKNISKE INSTALLASJONER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STOPLIGHT ELEKTRO OG BYGNINGSTEKNISKE INSTALLASJONER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17 181 150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−1 094 565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5 834 573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9 289 188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PER MORTEN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LUNDEN NILS HENRIK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LUNDEN THOMAS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STOPLIGHT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ARNE  –  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90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post@stoplightelektro.no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www.stoplightelektro.no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986 526 366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STOPLIGHT ELEKTRO OG BYGNINGSTEKNISKE INSTALLASJONER AS</a:t>
            </a:r>
          </a:p>
        </p:txBody>
      </p:sp>
    </p:spTree>
  </p:cSld>
  <p:clrMapOvr>
    <a:masterClrMapping xmlns:a="http://schemas.openxmlformats.org/drawingml/2006/main"/>
  </p:clrMapOvr>
</p:sld>
</file>