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3ad3ad110044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7a9355f094710"/>
  </p:sldMasterIdLst>
  <p:sldIdLst>
    <p:sldId xmlns:r="http://schemas.openxmlformats.org/officeDocument/2006/relationships" id="256" r:id="Rb28535d12f024d1d"/>
    <p:sldId xmlns:r="http://schemas.openxmlformats.org/officeDocument/2006/relationships" id="257" r:id="R19e01f8014e94538"/>
    <p:sldId xmlns:r="http://schemas.openxmlformats.org/officeDocument/2006/relationships" id="258" r:id="R4872bb2c3c0244d5"/>
    <p:sldId xmlns:r="http://schemas.openxmlformats.org/officeDocument/2006/relationships" id="259" r:id="R3b78ceb3c5654b08"/>
    <p:sldId xmlns:r="http://schemas.openxmlformats.org/officeDocument/2006/relationships" id="260" r:id="Rea927d7cf9954e91"/>
    <p:sldId xmlns:r="http://schemas.openxmlformats.org/officeDocument/2006/relationships" id="261" r:id="Rcde477819e39437f"/>
    <p:sldId xmlns:r="http://schemas.openxmlformats.org/officeDocument/2006/relationships" id="262" r:id="R3b173761f5c24f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7a9355f094710" /><Relationship Type="http://schemas.openxmlformats.org/officeDocument/2006/relationships/slide" Target="/ppt/slides/slide1.xml" Id="Rb28535d12f024d1d" /><Relationship Type="http://schemas.openxmlformats.org/officeDocument/2006/relationships/slide" Target="/ppt/slides/slide2.xml" Id="R19e01f8014e94538" /><Relationship Type="http://schemas.openxmlformats.org/officeDocument/2006/relationships/slide" Target="/ppt/slides/slide3.xml" Id="R4872bb2c3c0244d5" /><Relationship Type="http://schemas.openxmlformats.org/officeDocument/2006/relationships/slide" Target="/ppt/slides/slide4.xml" Id="R3b78ceb3c5654b08" /><Relationship Type="http://schemas.openxmlformats.org/officeDocument/2006/relationships/slide" Target="/ppt/slides/slide5.xml" Id="Rea927d7cf9954e91" /><Relationship Type="http://schemas.openxmlformats.org/officeDocument/2006/relationships/slide" Target="/ppt/slides/slide6.xml" Id="Rcde477819e39437f" /><Relationship Type="http://schemas.openxmlformats.org/officeDocument/2006/relationships/slide" Target="/ppt/slides/slide7.xml" Id="R3b173761f5c24f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0e2eac239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05ed86e7542e5" /><Relationship Type="http://schemas.openxmlformats.org/officeDocument/2006/relationships/theme" Target="/ppt/slideMasters/theme/theme1.xml" Id="R514bda1b5c9844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05ed86e75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5096b582a48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428454b1c4b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ee7f0c2d34e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9b6bf74b94f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e82a1677440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d0833b88843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b63090f8948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BEDRIFTSPARTNER VARDØ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BEDRIFTSPARTNER VARDØ AS ble etablert [år] og holder til i Vardø.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2 883 000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686 745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7 293 392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8 357 698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BEDRIFTSPARTNER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4 gate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9950 Vardø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98 70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986 523 936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BEDRIFTSPARTNER VARDØ AS</a:t>
            </a:r>
          </a:p>
        </p:txBody>
      </p:sp>
    </p:spTree>
  </p:cSld>
  <p:clrMapOvr>
    <a:masterClrMapping xmlns:a="http://schemas.openxmlformats.org/drawingml/2006/main"/>
  </p:clrMapOvr>
</p:sld>
</file>